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8" r:id="rId1"/>
  </p:sldMasterIdLst>
  <p:notesMasterIdLst>
    <p:notesMasterId r:id="rId19"/>
  </p:notesMasterIdLst>
  <p:sldIdLst>
    <p:sldId id="256" r:id="rId2"/>
    <p:sldId id="257" r:id="rId3"/>
    <p:sldId id="284" r:id="rId4"/>
    <p:sldId id="290" r:id="rId5"/>
    <p:sldId id="323" r:id="rId6"/>
    <p:sldId id="267" r:id="rId7"/>
    <p:sldId id="264" r:id="rId8"/>
    <p:sldId id="268" r:id="rId9"/>
    <p:sldId id="296" r:id="rId10"/>
    <p:sldId id="324" r:id="rId11"/>
    <p:sldId id="325" r:id="rId12"/>
    <p:sldId id="326" r:id="rId13"/>
    <p:sldId id="327" r:id="rId14"/>
    <p:sldId id="272" r:id="rId15"/>
    <p:sldId id="329" r:id="rId16"/>
    <p:sldId id="328" r:id="rId17"/>
    <p:sldId id="321" r:id="rId18"/>
  </p:sldIdLst>
  <p:sldSz cx="16922750" cy="9361488"/>
  <p:notesSz cx="6858000" cy="9144000"/>
  <p:custDataLst>
    <p:tags r:id="rId20"/>
  </p:custDataLst>
  <p:defaultTextStyle>
    <a:defPPr>
      <a:defRPr lang="zh-CN"/>
    </a:defPPr>
    <a:lvl1pPr algn="l" rtl="0" fontAlgn="base">
      <a:spcBef>
        <a:spcPct val="0"/>
      </a:spcBef>
      <a:spcAft>
        <a:spcPct val="0"/>
      </a:spcAft>
      <a:defRPr kern="1200">
        <a:solidFill>
          <a:schemeClr val="tx1"/>
        </a:solidFill>
        <a:latin typeface="Calibri" pitchFamily="34" charset="0"/>
        <a:ea typeface="宋体" charset="-122"/>
        <a:cs typeface="+mn-cs"/>
      </a:defRPr>
    </a:lvl1pPr>
    <a:lvl2pPr marL="841065" algn="l" rtl="0" fontAlgn="base">
      <a:spcBef>
        <a:spcPct val="0"/>
      </a:spcBef>
      <a:spcAft>
        <a:spcPct val="0"/>
      </a:spcAft>
      <a:defRPr kern="1200">
        <a:solidFill>
          <a:schemeClr val="tx1"/>
        </a:solidFill>
        <a:latin typeface="Calibri" pitchFamily="34" charset="0"/>
        <a:ea typeface="宋体" charset="-122"/>
        <a:cs typeface="+mn-cs"/>
      </a:defRPr>
    </a:lvl2pPr>
    <a:lvl3pPr marL="1682130" algn="l" rtl="0" fontAlgn="base">
      <a:spcBef>
        <a:spcPct val="0"/>
      </a:spcBef>
      <a:spcAft>
        <a:spcPct val="0"/>
      </a:spcAft>
      <a:defRPr kern="1200">
        <a:solidFill>
          <a:schemeClr val="tx1"/>
        </a:solidFill>
        <a:latin typeface="Calibri" pitchFamily="34" charset="0"/>
        <a:ea typeface="宋体" charset="-122"/>
        <a:cs typeface="+mn-cs"/>
      </a:defRPr>
    </a:lvl3pPr>
    <a:lvl4pPr marL="2523195" algn="l" rtl="0" fontAlgn="base">
      <a:spcBef>
        <a:spcPct val="0"/>
      </a:spcBef>
      <a:spcAft>
        <a:spcPct val="0"/>
      </a:spcAft>
      <a:defRPr kern="1200">
        <a:solidFill>
          <a:schemeClr val="tx1"/>
        </a:solidFill>
        <a:latin typeface="Calibri" pitchFamily="34" charset="0"/>
        <a:ea typeface="宋体" charset="-122"/>
        <a:cs typeface="+mn-cs"/>
      </a:defRPr>
    </a:lvl4pPr>
    <a:lvl5pPr marL="3364260" algn="l" rtl="0" fontAlgn="base">
      <a:spcBef>
        <a:spcPct val="0"/>
      </a:spcBef>
      <a:spcAft>
        <a:spcPct val="0"/>
      </a:spcAft>
      <a:defRPr kern="1200">
        <a:solidFill>
          <a:schemeClr val="tx1"/>
        </a:solidFill>
        <a:latin typeface="Calibri" pitchFamily="34" charset="0"/>
        <a:ea typeface="宋体" charset="-122"/>
        <a:cs typeface="+mn-cs"/>
      </a:defRPr>
    </a:lvl5pPr>
    <a:lvl6pPr marL="4205326" algn="l" defTabSz="1682130" rtl="0" eaLnBrk="1" latinLnBrk="0" hangingPunct="1">
      <a:defRPr kern="1200">
        <a:solidFill>
          <a:schemeClr val="tx1"/>
        </a:solidFill>
        <a:latin typeface="Calibri" pitchFamily="34" charset="0"/>
        <a:ea typeface="宋体" charset="-122"/>
        <a:cs typeface="+mn-cs"/>
      </a:defRPr>
    </a:lvl6pPr>
    <a:lvl7pPr marL="5046391" algn="l" defTabSz="1682130" rtl="0" eaLnBrk="1" latinLnBrk="0" hangingPunct="1">
      <a:defRPr kern="1200">
        <a:solidFill>
          <a:schemeClr val="tx1"/>
        </a:solidFill>
        <a:latin typeface="Calibri" pitchFamily="34" charset="0"/>
        <a:ea typeface="宋体" charset="-122"/>
        <a:cs typeface="+mn-cs"/>
      </a:defRPr>
    </a:lvl7pPr>
    <a:lvl8pPr marL="5887456" algn="l" defTabSz="1682130" rtl="0" eaLnBrk="1" latinLnBrk="0" hangingPunct="1">
      <a:defRPr kern="1200">
        <a:solidFill>
          <a:schemeClr val="tx1"/>
        </a:solidFill>
        <a:latin typeface="Calibri" pitchFamily="34" charset="0"/>
        <a:ea typeface="宋体" charset="-122"/>
        <a:cs typeface="+mn-cs"/>
      </a:defRPr>
    </a:lvl8pPr>
    <a:lvl9pPr marL="6728521" algn="l" defTabSz="1682130" rtl="0" eaLnBrk="1" latinLnBrk="0" hangingPunct="1">
      <a:defRPr kern="1200">
        <a:solidFill>
          <a:schemeClr val="tx1"/>
        </a:solidFill>
        <a:latin typeface="Calibri" pitchFamily="34" charset="0"/>
        <a:ea typeface="宋体" charset="-122"/>
        <a:cs typeface="+mn-cs"/>
      </a:defRPr>
    </a:lvl9pPr>
  </p:defaultTextStyle>
  <p:extLst>
    <p:ext uri="{EFAFB233-063F-42B5-8137-9DF3F51BA10A}">
      <p15:sldGuideLst xmlns:p15="http://schemas.microsoft.com/office/powerpoint/2012/main">
        <p15:guide id="1" orient="horz" pos="2949">
          <p15:clr>
            <a:srgbClr val="A4A3A4"/>
          </p15:clr>
        </p15:guide>
        <p15:guide id="2" pos="533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A411"/>
    <a:srgbClr val="E8EAE9"/>
    <a:srgbClr val="FCFCFC"/>
    <a:srgbClr val="CCD0D1"/>
    <a:srgbClr val="D7D9E1"/>
    <a:srgbClr val="D5D8E3"/>
    <a:srgbClr val="DADBDE"/>
    <a:srgbClr val="D9DDE7"/>
    <a:srgbClr val="ECECEC"/>
    <a:srgbClr val="E2E2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359" autoAdjust="0"/>
    <p:restoredTop sz="94660"/>
  </p:normalViewPr>
  <p:slideViewPr>
    <p:cSldViewPr>
      <p:cViewPr varScale="1">
        <p:scale>
          <a:sx n="82" d="100"/>
          <a:sy n="82" d="100"/>
        </p:scale>
        <p:origin x="570" y="60"/>
      </p:cViewPr>
      <p:guideLst>
        <p:guide orient="horz" pos="2949"/>
        <p:guide pos="533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jpeg>
</file>

<file path=ppt/media/image12.png>
</file>

<file path=ppt/media/image2.png>
</file>

<file path=ppt/media/image4.jpeg>
</file>

<file path=ppt/media/image5.jpe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3B58EF-4ABD-40F4-ACA4-FE81D742E6DD}" type="datetimeFigureOut">
              <a:rPr lang="zh-CN" altLang="en-US" smtClean="0"/>
              <a:t>2022/1/20</a:t>
            </a:fld>
            <a:endParaRPr lang="zh-CN" altLang="en-US"/>
          </a:p>
        </p:txBody>
      </p:sp>
      <p:sp>
        <p:nvSpPr>
          <p:cNvPr id="4" name="幻灯片图像占位符 3"/>
          <p:cNvSpPr>
            <a:spLocks noGrp="1" noRot="1" noChangeAspect="1"/>
          </p:cNvSpPr>
          <p:nvPr>
            <p:ph type="sldImg" idx="2"/>
          </p:nvPr>
        </p:nvSpPr>
        <p:spPr>
          <a:xfrm>
            <a:off x="330200" y="685800"/>
            <a:ext cx="61976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1FC198-2D83-4DFC-8CDD-7D23AF44D411}" type="slidenum">
              <a:rPr lang="zh-CN" altLang="en-US" smtClean="0"/>
              <a:t>‹#›</a:t>
            </a:fld>
            <a:endParaRPr lang="zh-CN" altLang="en-US"/>
          </a:p>
        </p:txBody>
      </p:sp>
    </p:spTree>
    <p:extLst>
      <p:ext uri="{BB962C8B-B14F-4D97-AF65-F5344CB8AC3E}">
        <p14:creationId xmlns:p14="http://schemas.microsoft.com/office/powerpoint/2010/main" val="2294111113"/>
      </p:ext>
    </p:extLst>
  </p:cSld>
  <p:clrMap bg1="lt1" tx1="dk1" bg2="lt2" tx2="dk2" accent1="accent1" accent2="accent2" accent3="accent3" accent4="accent4" accent5="accent5" accent6="accent6" hlink="hlink" folHlink="folHlink"/>
  <p:notesStyle>
    <a:lvl1pPr marL="0" algn="l" defTabSz="1682130" rtl="0" eaLnBrk="1" latinLnBrk="0" hangingPunct="1">
      <a:defRPr sz="2200" kern="1200">
        <a:solidFill>
          <a:schemeClr val="tx1"/>
        </a:solidFill>
        <a:latin typeface="+mn-lt"/>
        <a:ea typeface="+mn-ea"/>
        <a:cs typeface="+mn-cs"/>
      </a:defRPr>
    </a:lvl1pPr>
    <a:lvl2pPr marL="841065" algn="l" defTabSz="1682130" rtl="0" eaLnBrk="1" latinLnBrk="0" hangingPunct="1">
      <a:defRPr sz="2200" kern="1200">
        <a:solidFill>
          <a:schemeClr val="tx1"/>
        </a:solidFill>
        <a:latin typeface="+mn-lt"/>
        <a:ea typeface="+mn-ea"/>
        <a:cs typeface="+mn-cs"/>
      </a:defRPr>
    </a:lvl2pPr>
    <a:lvl3pPr marL="1682130" algn="l" defTabSz="1682130" rtl="0" eaLnBrk="1" latinLnBrk="0" hangingPunct="1">
      <a:defRPr sz="2200" kern="1200">
        <a:solidFill>
          <a:schemeClr val="tx1"/>
        </a:solidFill>
        <a:latin typeface="+mn-lt"/>
        <a:ea typeface="+mn-ea"/>
        <a:cs typeface="+mn-cs"/>
      </a:defRPr>
    </a:lvl3pPr>
    <a:lvl4pPr marL="2523195" algn="l" defTabSz="1682130" rtl="0" eaLnBrk="1" latinLnBrk="0" hangingPunct="1">
      <a:defRPr sz="2200" kern="1200">
        <a:solidFill>
          <a:schemeClr val="tx1"/>
        </a:solidFill>
        <a:latin typeface="+mn-lt"/>
        <a:ea typeface="+mn-ea"/>
        <a:cs typeface="+mn-cs"/>
      </a:defRPr>
    </a:lvl4pPr>
    <a:lvl5pPr marL="3364260" algn="l" defTabSz="1682130" rtl="0" eaLnBrk="1" latinLnBrk="0" hangingPunct="1">
      <a:defRPr sz="2200" kern="1200">
        <a:solidFill>
          <a:schemeClr val="tx1"/>
        </a:solidFill>
        <a:latin typeface="+mn-lt"/>
        <a:ea typeface="+mn-ea"/>
        <a:cs typeface="+mn-cs"/>
      </a:defRPr>
    </a:lvl5pPr>
    <a:lvl6pPr marL="4205326" algn="l" defTabSz="1682130" rtl="0" eaLnBrk="1" latinLnBrk="0" hangingPunct="1">
      <a:defRPr sz="2200" kern="1200">
        <a:solidFill>
          <a:schemeClr val="tx1"/>
        </a:solidFill>
        <a:latin typeface="+mn-lt"/>
        <a:ea typeface="+mn-ea"/>
        <a:cs typeface="+mn-cs"/>
      </a:defRPr>
    </a:lvl6pPr>
    <a:lvl7pPr marL="5046391" algn="l" defTabSz="1682130" rtl="0" eaLnBrk="1" latinLnBrk="0" hangingPunct="1">
      <a:defRPr sz="2200" kern="1200">
        <a:solidFill>
          <a:schemeClr val="tx1"/>
        </a:solidFill>
        <a:latin typeface="+mn-lt"/>
        <a:ea typeface="+mn-ea"/>
        <a:cs typeface="+mn-cs"/>
      </a:defRPr>
    </a:lvl7pPr>
    <a:lvl8pPr marL="5887456" algn="l" defTabSz="1682130" rtl="0" eaLnBrk="1" latinLnBrk="0" hangingPunct="1">
      <a:defRPr sz="2200" kern="1200">
        <a:solidFill>
          <a:schemeClr val="tx1"/>
        </a:solidFill>
        <a:latin typeface="+mn-lt"/>
        <a:ea typeface="+mn-ea"/>
        <a:cs typeface="+mn-cs"/>
      </a:defRPr>
    </a:lvl8pPr>
    <a:lvl9pPr marL="6728521" algn="l" defTabSz="1682130" rtl="0" eaLnBrk="1" latinLnBrk="0" hangingPunct="1">
      <a:defRPr sz="2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a:t>
            </a:fld>
            <a:endParaRPr lang="zh-CN" altLang="en-US"/>
          </a:p>
        </p:txBody>
      </p:sp>
    </p:spTree>
    <p:extLst>
      <p:ext uri="{BB962C8B-B14F-4D97-AF65-F5344CB8AC3E}">
        <p14:creationId xmlns:p14="http://schemas.microsoft.com/office/powerpoint/2010/main" val="9954159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10</a:t>
            </a:fld>
            <a:endParaRPr lang="zh-CN" altLang="en-US"/>
          </a:p>
        </p:txBody>
      </p:sp>
    </p:spTree>
    <p:extLst>
      <p:ext uri="{BB962C8B-B14F-4D97-AF65-F5344CB8AC3E}">
        <p14:creationId xmlns:p14="http://schemas.microsoft.com/office/powerpoint/2010/main" val="3325424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11</a:t>
            </a:fld>
            <a:endParaRPr lang="zh-CN" altLang="en-US"/>
          </a:p>
        </p:txBody>
      </p:sp>
    </p:spTree>
    <p:extLst>
      <p:ext uri="{BB962C8B-B14F-4D97-AF65-F5344CB8AC3E}">
        <p14:creationId xmlns:p14="http://schemas.microsoft.com/office/powerpoint/2010/main" val="24095692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12</a:t>
            </a:fld>
            <a:endParaRPr lang="zh-CN" altLang="en-US"/>
          </a:p>
        </p:txBody>
      </p:sp>
    </p:spTree>
    <p:extLst>
      <p:ext uri="{BB962C8B-B14F-4D97-AF65-F5344CB8AC3E}">
        <p14:creationId xmlns:p14="http://schemas.microsoft.com/office/powerpoint/2010/main" val="5902523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13</a:t>
            </a:fld>
            <a:endParaRPr lang="zh-CN" altLang="en-US"/>
          </a:p>
        </p:txBody>
      </p:sp>
    </p:spTree>
    <p:extLst>
      <p:ext uri="{BB962C8B-B14F-4D97-AF65-F5344CB8AC3E}">
        <p14:creationId xmlns:p14="http://schemas.microsoft.com/office/powerpoint/2010/main" val="7991827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14</a:t>
            </a:fld>
            <a:endParaRPr lang="zh-CN" altLang="en-US"/>
          </a:p>
        </p:txBody>
      </p:sp>
    </p:spTree>
    <p:extLst>
      <p:ext uri="{BB962C8B-B14F-4D97-AF65-F5344CB8AC3E}">
        <p14:creationId xmlns:p14="http://schemas.microsoft.com/office/powerpoint/2010/main" val="14910397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15</a:t>
            </a:fld>
            <a:endParaRPr lang="zh-CN" altLang="en-US"/>
          </a:p>
        </p:txBody>
      </p:sp>
    </p:spTree>
    <p:extLst>
      <p:ext uri="{BB962C8B-B14F-4D97-AF65-F5344CB8AC3E}">
        <p14:creationId xmlns:p14="http://schemas.microsoft.com/office/powerpoint/2010/main" val="31724374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17</a:t>
            </a:fld>
            <a:endParaRPr lang="zh-CN" altLang="en-US"/>
          </a:p>
        </p:txBody>
      </p:sp>
    </p:spTree>
    <p:extLst>
      <p:ext uri="{BB962C8B-B14F-4D97-AF65-F5344CB8AC3E}">
        <p14:creationId xmlns:p14="http://schemas.microsoft.com/office/powerpoint/2010/main" val="148121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2</a:t>
            </a:fld>
            <a:endParaRPr lang="zh-CN" altLang="en-US"/>
          </a:p>
        </p:txBody>
      </p:sp>
    </p:spTree>
    <p:extLst>
      <p:ext uri="{BB962C8B-B14F-4D97-AF65-F5344CB8AC3E}">
        <p14:creationId xmlns:p14="http://schemas.microsoft.com/office/powerpoint/2010/main" val="1813946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3</a:t>
            </a:fld>
            <a:endParaRPr lang="zh-CN" altLang="en-US"/>
          </a:p>
        </p:txBody>
      </p:sp>
    </p:spTree>
    <p:extLst>
      <p:ext uri="{BB962C8B-B14F-4D97-AF65-F5344CB8AC3E}">
        <p14:creationId xmlns:p14="http://schemas.microsoft.com/office/powerpoint/2010/main" val="147381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4</a:t>
            </a:fld>
            <a:endParaRPr lang="zh-CN" altLang="en-US"/>
          </a:p>
        </p:txBody>
      </p:sp>
    </p:spTree>
    <p:extLst>
      <p:ext uri="{BB962C8B-B14F-4D97-AF65-F5344CB8AC3E}">
        <p14:creationId xmlns:p14="http://schemas.microsoft.com/office/powerpoint/2010/main" val="1027110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5</a:t>
            </a:fld>
            <a:endParaRPr lang="zh-CN" altLang="en-US"/>
          </a:p>
        </p:txBody>
      </p:sp>
    </p:spTree>
    <p:extLst>
      <p:ext uri="{BB962C8B-B14F-4D97-AF65-F5344CB8AC3E}">
        <p14:creationId xmlns:p14="http://schemas.microsoft.com/office/powerpoint/2010/main" val="3737167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6</a:t>
            </a:fld>
            <a:endParaRPr lang="zh-CN" altLang="en-US"/>
          </a:p>
        </p:txBody>
      </p:sp>
    </p:spTree>
    <p:extLst>
      <p:ext uri="{BB962C8B-B14F-4D97-AF65-F5344CB8AC3E}">
        <p14:creationId xmlns:p14="http://schemas.microsoft.com/office/powerpoint/2010/main" val="210427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7</a:t>
            </a:fld>
            <a:endParaRPr lang="zh-CN" altLang="en-US"/>
          </a:p>
        </p:txBody>
      </p:sp>
    </p:spTree>
    <p:extLst>
      <p:ext uri="{BB962C8B-B14F-4D97-AF65-F5344CB8AC3E}">
        <p14:creationId xmlns:p14="http://schemas.microsoft.com/office/powerpoint/2010/main" val="703218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8</a:t>
            </a:fld>
            <a:endParaRPr lang="zh-CN" altLang="en-US"/>
          </a:p>
        </p:txBody>
      </p:sp>
    </p:spTree>
    <p:extLst>
      <p:ext uri="{BB962C8B-B14F-4D97-AF65-F5344CB8AC3E}">
        <p14:creationId xmlns:p14="http://schemas.microsoft.com/office/powerpoint/2010/main" val="12260069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30200" y="685800"/>
            <a:ext cx="61976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9</a:t>
            </a:fld>
            <a:endParaRPr lang="zh-CN" altLang="en-US"/>
          </a:p>
        </p:txBody>
      </p:sp>
    </p:spTree>
    <p:extLst>
      <p:ext uri="{BB962C8B-B14F-4D97-AF65-F5344CB8AC3E}">
        <p14:creationId xmlns:p14="http://schemas.microsoft.com/office/powerpoint/2010/main" val="4291664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11557"/>
            <a:ext cx="16922750" cy="9373046"/>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2091840" y="3282300"/>
            <a:ext cx="10780669" cy="2247279"/>
          </a:xfrm>
          <a:prstGeom prst="rect">
            <a:avLst/>
          </a:prstGeom>
        </p:spPr>
        <p:txBody>
          <a:bodyPr anchor="b">
            <a:noAutofit/>
          </a:bodyPr>
          <a:lstStyle>
            <a:lvl1pPr algn="r">
              <a:defRPr sz="7371">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091840" y="5529576"/>
            <a:ext cx="10780669" cy="1497318"/>
          </a:xfrm>
          <a:prstGeom prst="rect">
            <a:avLst/>
          </a:prstGeom>
        </p:spPr>
        <p:txBody>
          <a:bodyPr anchor="t"/>
          <a:lstStyle>
            <a:lvl1pPr marL="0" indent="0" algn="r">
              <a:buNone/>
              <a:defRPr>
                <a:solidFill>
                  <a:schemeClr val="tx1">
                    <a:lumMod val="50000"/>
                    <a:lumOff val="50000"/>
                  </a:schemeClr>
                </a:solidFill>
              </a:defRPr>
            </a:lvl1pPr>
            <a:lvl2pPr marL="624078" indent="0" algn="ctr">
              <a:buNone/>
              <a:defRPr>
                <a:solidFill>
                  <a:schemeClr val="tx1">
                    <a:tint val="75000"/>
                  </a:schemeClr>
                </a:solidFill>
              </a:defRPr>
            </a:lvl2pPr>
            <a:lvl3pPr marL="1248156" indent="0" algn="ctr">
              <a:buNone/>
              <a:defRPr>
                <a:solidFill>
                  <a:schemeClr val="tx1">
                    <a:tint val="75000"/>
                  </a:schemeClr>
                </a:solidFill>
              </a:defRPr>
            </a:lvl3pPr>
            <a:lvl4pPr marL="1872234" indent="0" algn="ctr">
              <a:buNone/>
              <a:defRPr>
                <a:solidFill>
                  <a:schemeClr val="tx1">
                    <a:tint val="75000"/>
                  </a:schemeClr>
                </a:solidFill>
              </a:defRPr>
            </a:lvl4pPr>
            <a:lvl5pPr marL="2496312" indent="0" algn="ctr">
              <a:buNone/>
              <a:defRPr>
                <a:solidFill>
                  <a:schemeClr val="tx1">
                    <a:tint val="75000"/>
                  </a:schemeClr>
                </a:solidFill>
              </a:defRPr>
            </a:lvl5pPr>
            <a:lvl6pPr marL="3120390" indent="0" algn="ctr">
              <a:buNone/>
              <a:defRPr>
                <a:solidFill>
                  <a:schemeClr val="tx1">
                    <a:tint val="75000"/>
                  </a:schemeClr>
                </a:solidFill>
              </a:defRPr>
            </a:lvl6pPr>
            <a:lvl7pPr marL="3744468" indent="0" algn="ctr">
              <a:buNone/>
              <a:defRPr>
                <a:solidFill>
                  <a:schemeClr val="tx1">
                    <a:tint val="75000"/>
                  </a:schemeClr>
                </a:solidFill>
              </a:defRPr>
            </a:lvl7pPr>
            <a:lvl8pPr marL="4368546" indent="0" algn="ctr">
              <a:buNone/>
              <a:defRPr>
                <a:solidFill>
                  <a:schemeClr val="tx1">
                    <a:tint val="75000"/>
                  </a:schemeClr>
                </a:solidFill>
              </a:defRPr>
            </a:lvl8pPr>
            <a:lvl9pPr marL="4992624"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10000876" y="8246740"/>
            <a:ext cx="1265790" cy="498413"/>
          </a:xfrm>
          <a:prstGeom prst="rect">
            <a:avLst/>
          </a:prstGeom>
        </p:spPr>
        <p:txBody>
          <a:bodyPr/>
          <a:lstStyle/>
          <a:p>
            <a:pPr>
              <a:defRPr/>
            </a:pPr>
            <a:fld id="{F1DF8838-2596-481A-81BD-BA549497E720}" type="datetimeFigureOut">
              <a:rPr lang="zh-CN" altLang="en-US" smtClean="0"/>
              <a:pPr>
                <a:defRPr/>
              </a:pPr>
              <a:t>2022/1/20</a:t>
            </a:fld>
            <a:endParaRPr lang="zh-CN" altLang="en-US"/>
          </a:p>
        </p:txBody>
      </p:sp>
      <p:sp>
        <p:nvSpPr>
          <p:cNvPr id="5" name="Footer Placeholder 4"/>
          <p:cNvSpPr>
            <a:spLocks noGrp="1"/>
          </p:cNvSpPr>
          <p:nvPr>
            <p:ph type="ftr" sz="quarter" idx="11"/>
          </p:nvPr>
        </p:nvSpPr>
        <p:spPr>
          <a:xfrm>
            <a:off x="940154" y="8246740"/>
            <a:ext cx="8741217" cy="498413"/>
          </a:xfrm>
          <a:prstGeom prst="rect">
            <a:avLst/>
          </a:prstGeom>
        </p:spPr>
        <p:txBody>
          <a:bodyPr/>
          <a:lstStyle/>
          <a:p>
            <a:pPr>
              <a:defRPr/>
            </a:pPr>
            <a:endParaRPr lang="zh-CN" altLang="en-US"/>
          </a:p>
        </p:txBody>
      </p:sp>
      <p:sp>
        <p:nvSpPr>
          <p:cNvPr id="6" name="Slide Number Placeholder 5"/>
          <p:cNvSpPr>
            <a:spLocks noGrp="1"/>
          </p:cNvSpPr>
          <p:nvPr>
            <p:ph type="sldNum" sz="quarter" idx="12"/>
          </p:nvPr>
        </p:nvSpPr>
        <p:spPr>
          <a:xfrm>
            <a:off x="11924020" y="8246740"/>
            <a:ext cx="948489" cy="498413"/>
          </a:xfrm>
          <a:prstGeom prst="rect">
            <a:avLst/>
          </a:prstGeom>
        </p:spPr>
        <p:txBody>
          <a:bodyPr/>
          <a:lstStyle/>
          <a:p>
            <a:pPr>
              <a:defRPr/>
            </a:pPr>
            <a:fld id="{7F7507C5-9851-4EF6-82C9-5647805156C3}" type="slidenum">
              <a:rPr lang="zh-CN" altLang="en-US" smtClean="0"/>
              <a:pPr>
                <a:defRPr/>
              </a:pPr>
              <a:t>‹#›</a:t>
            </a:fld>
            <a:endParaRPr lang="zh-CN" altLang="en-US"/>
          </a:p>
        </p:txBody>
      </p:sp>
    </p:spTree>
    <p:extLst>
      <p:ext uri="{BB962C8B-B14F-4D97-AF65-F5344CB8AC3E}">
        <p14:creationId xmlns:p14="http://schemas.microsoft.com/office/powerpoint/2010/main" val="2436232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0000876" y="8246740"/>
            <a:ext cx="1265790" cy="498413"/>
          </a:xfrm>
          <a:prstGeom prst="rect">
            <a:avLst/>
          </a:prstGeom>
        </p:spPr>
        <p:txBody>
          <a:bodyPr/>
          <a:lstStyle/>
          <a:p>
            <a:pPr>
              <a:defRPr/>
            </a:pPr>
            <a:fld id="{E95118EC-EDEF-4F9C-852D-0A464BD53A70}" type="datetimeFigureOut">
              <a:rPr lang="zh-CN" altLang="en-US" smtClean="0"/>
              <a:pPr>
                <a:defRPr/>
              </a:pPr>
              <a:t>2022/1/20</a:t>
            </a:fld>
            <a:endParaRPr lang="zh-CN" altLang="en-US"/>
          </a:p>
        </p:txBody>
      </p:sp>
      <p:sp>
        <p:nvSpPr>
          <p:cNvPr id="3" name="Footer Placeholder 2"/>
          <p:cNvSpPr>
            <a:spLocks noGrp="1"/>
          </p:cNvSpPr>
          <p:nvPr>
            <p:ph type="ftr" sz="quarter" idx="11"/>
          </p:nvPr>
        </p:nvSpPr>
        <p:spPr>
          <a:xfrm>
            <a:off x="940154" y="8246740"/>
            <a:ext cx="8741217" cy="498413"/>
          </a:xfrm>
          <a:prstGeom prst="rect">
            <a:avLst/>
          </a:prstGeom>
        </p:spPr>
        <p:txBody>
          <a:bodyPr/>
          <a:lstStyle/>
          <a:p>
            <a:endParaRPr lang="en-US" dirty="0"/>
          </a:p>
        </p:txBody>
      </p:sp>
      <p:sp>
        <p:nvSpPr>
          <p:cNvPr id="4" name="Slide Number Placeholder 3"/>
          <p:cNvSpPr>
            <a:spLocks noGrp="1"/>
          </p:cNvSpPr>
          <p:nvPr>
            <p:ph type="sldNum" sz="quarter" idx="12"/>
          </p:nvPr>
        </p:nvSpPr>
        <p:spPr>
          <a:xfrm>
            <a:off x="11924020" y="8246740"/>
            <a:ext cx="948489" cy="498413"/>
          </a:xfrm>
          <a:prstGeom prst="rect">
            <a:avLst/>
          </a:prstGeom>
        </p:spPr>
        <p:txBody>
          <a:bodyPr/>
          <a:lstStyle/>
          <a:p>
            <a:pPr>
              <a:defRPr/>
            </a:pPr>
            <a:fld id="{D2CC5073-A55C-4F3C-8D7B-130473455D17}" type="slidenum">
              <a:rPr lang="zh-CN" altLang="en-US" smtClean="0"/>
              <a:pPr>
                <a:defRPr/>
              </a:pPr>
              <a:t>‹#›</a:t>
            </a:fld>
            <a:endParaRPr lang="zh-CN" altLang="en-US"/>
          </a:p>
        </p:txBody>
      </p:sp>
    </p:spTree>
    <p:extLst>
      <p:ext uri="{BB962C8B-B14F-4D97-AF65-F5344CB8AC3E}">
        <p14:creationId xmlns:p14="http://schemas.microsoft.com/office/powerpoint/2010/main" val="1457077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312" y="-81509"/>
            <a:ext cx="17034061" cy="9585557"/>
          </a:xfrm>
          <a:prstGeom prst="rect">
            <a:avLst/>
          </a:prstGeom>
        </p:spPr>
      </p:pic>
      <p:pic>
        <p:nvPicPr>
          <p:cNvPr id="6" name="图片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62450" y="11674795"/>
            <a:ext cx="16922749" cy="9357360"/>
          </a:xfrm>
          <a:prstGeom prst="rect">
            <a:avLst/>
          </a:prstGeom>
        </p:spPr>
      </p:pic>
      <p:pic>
        <p:nvPicPr>
          <p:cNvPr id="3" name="虚点"/>
          <p:cNvPicPr>
            <a:picLocks noChangeAspect="1"/>
          </p:cNvPicPr>
          <p:nvPr userDrawn="1"/>
        </p:nvPicPr>
        <p:blipFill>
          <a:blip r:embed="rId4"/>
          <a:stretch>
            <a:fillRect/>
          </a:stretch>
        </p:blipFill>
        <p:spPr>
          <a:xfrm>
            <a:off x="-6974601" y="-644272"/>
            <a:ext cx="14418653" cy="14106659"/>
          </a:xfrm>
          <a:prstGeom prst="rect">
            <a:avLst/>
          </a:prstGeom>
        </p:spPr>
      </p:pic>
      <p:grpSp>
        <p:nvGrpSpPr>
          <p:cNvPr id="5" name="实点"/>
          <p:cNvGrpSpPr/>
          <p:nvPr userDrawn="1"/>
        </p:nvGrpSpPr>
        <p:grpSpPr>
          <a:xfrm>
            <a:off x="864337" y="-5922474"/>
            <a:ext cx="12583133" cy="11653973"/>
            <a:chOff x="-1112838" y="-6292080"/>
            <a:chExt cx="14425613" cy="13360401"/>
          </a:xfrm>
          <a:solidFill>
            <a:schemeClr val="accent5">
              <a:alpha val="91000"/>
            </a:schemeClr>
          </a:solidFill>
        </p:grpSpPr>
        <p:sp>
          <p:nvSpPr>
            <p:cNvPr id="7" name="Oval 5"/>
            <p:cNvSpPr>
              <a:spLocks noChangeArrowheads="1"/>
            </p:cNvSpPr>
            <p:nvPr/>
          </p:nvSpPr>
          <p:spPr bwMode="auto">
            <a:xfrm>
              <a:off x="531812" y="154758"/>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 name="Oval 6"/>
            <p:cNvSpPr>
              <a:spLocks noChangeArrowheads="1"/>
            </p:cNvSpPr>
            <p:nvPr/>
          </p:nvSpPr>
          <p:spPr bwMode="auto">
            <a:xfrm>
              <a:off x="325437" y="-5088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 name="Oval 7"/>
            <p:cNvSpPr>
              <a:spLocks noChangeArrowheads="1"/>
            </p:cNvSpPr>
            <p:nvPr/>
          </p:nvSpPr>
          <p:spPr bwMode="auto">
            <a:xfrm>
              <a:off x="163512" y="-1086667"/>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 name="Oval 8"/>
            <p:cNvSpPr>
              <a:spLocks noChangeArrowheads="1"/>
            </p:cNvSpPr>
            <p:nvPr/>
          </p:nvSpPr>
          <p:spPr bwMode="auto">
            <a:xfrm>
              <a:off x="531812" y="-1815330"/>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 name="Oval 9"/>
            <p:cNvSpPr>
              <a:spLocks noChangeArrowheads="1"/>
            </p:cNvSpPr>
            <p:nvPr/>
          </p:nvSpPr>
          <p:spPr bwMode="auto">
            <a:xfrm>
              <a:off x="-496888" y="-14359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 name="Oval 10"/>
            <p:cNvSpPr>
              <a:spLocks noChangeArrowheads="1"/>
            </p:cNvSpPr>
            <p:nvPr/>
          </p:nvSpPr>
          <p:spPr bwMode="auto">
            <a:xfrm>
              <a:off x="-901700" y="-1320030"/>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 name="Oval 11"/>
            <p:cNvSpPr>
              <a:spLocks noChangeArrowheads="1"/>
            </p:cNvSpPr>
            <p:nvPr/>
          </p:nvSpPr>
          <p:spPr bwMode="auto">
            <a:xfrm>
              <a:off x="-1074738" y="-1056505"/>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 name="Oval 12"/>
            <p:cNvSpPr>
              <a:spLocks noChangeArrowheads="1"/>
            </p:cNvSpPr>
            <p:nvPr/>
          </p:nvSpPr>
          <p:spPr bwMode="auto">
            <a:xfrm>
              <a:off x="-865188" y="-508817"/>
              <a:ext cx="87313"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 name="Oval 13"/>
            <p:cNvSpPr>
              <a:spLocks noChangeArrowheads="1"/>
            </p:cNvSpPr>
            <p:nvPr/>
          </p:nvSpPr>
          <p:spPr bwMode="auto">
            <a:xfrm>
              <a:off x="-692150" y="-550092"/>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 name="Oval 14"/>
            <p:cNvSpPr>
              <a:spLocks noChangeArrowheads="1"/>
            </p:cNvSpPr>
            <p:nvPr/>
          </p:nvSpPr>
          <p:spPr bwMode="auto">
            <a:xfrm>
              <a:off x="-650875" y="-929505"/>
              <a:ext cx="44450" cy="460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 name="Oval 15"/>
            <p:cNvSpPr>
              <a:spLocks noChangeArrowheads="1"/>
            </p:cNvSpPr>
            <p:nvPr/>
          </p:nvSpPr>
          <p:spPr bwMode="auto">
            <a:xfrm>
              <a:off x="-460375" y="354783"/>
              <a:ext cx="38100"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 name="Oval 16"/>
            <p:cNvSpPr>
              <a:spLocks noChangeArrowheads="1"/>
            </p:cNvSpPr>
            <p:nvPr/>
          </p:nvSpPr>
          <p:spPr bwMode="auto">
            <a:xfrm>
              <a:off x="-238125" y="267470"/>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 name="Oval 17"/>
            <p:cNvSpPr>
              <a:spLocks noChangeArrowheads="1"/>
            </p:cNvSpPr>
            <p:nvPr/>
          </p:nvSpPr>
          <p:spPr bwMode="auto">
            <a:xfrm>
              <a:off x="-1112838" y="373833"/>
              <a:ext cx="68263"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 name="Oval 18"/>
            <p:cNvSpPr>
              <a:spLocks noChangeArrowheads="1"/>
            </p:cNvSpPr>
            <p:nvPr/>
          </p:nvSpPr>
          <p:spPr bwMode="auto">
            <a:xfrm>
              <a:off x="301625" y="965970"/>
              <a:ext cx="60325"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 name="Oval 19"/>
            <p:cNvSpPr>
              <a:spLocks noChangeArrowheads="1"/>
            </p:cNvSpPr>
            <p:nvPr/>
          </p:nvSpPr>
          <p:spPr bwMode="auto">
            <a:xfrm>
              <a:off x="-163513" y="113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 name="Oval 20"/>
            <p:cNvSpPr>
              <a:spLocks noChangeArrowheads="1"/>
            </p:cNvSpPr>
            <p:nvPr/>
          </p:nvSpPr>
          <p:spPr bwMode="auto">
            <a:xfrm>
              <a:off x="-238125" y="-234180"/>
              <a:ext cx="101600"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 name="Oval 21"/>
            <p:cNvSpPr>
              <a:spLocks noChangeArrowheads="1"/>
            </p:cNvSpPr>
            <p:nvPr/>
          </p:nvSpPr>
          <p:spPr bwMode="auto">
            <a:xfrm>
              <a:off x="-673100" y="804045"/>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 name="Oval 22"/>
            <p:cNvSpPr>
              <a:spLocks noChangeArrowheads="1"/>
            </p:cNvSpPr>
            <p:nvPr/>
          </p:nvSpPr>
          <p:spPr bwMode="auto">
            <a:xfrm>
              <a:off x="-219075" y="1307283"/>
              <a:ext cx="47625"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 name="Oval 23"/>
            <p:cNvSpPr>
              <a:spLocks noChangeArrowheads="1"/>
            </p:cNvSpPr>
            <p:nvPr/>
          </p:nvSpPr>
          <p:spPr bwMode="auto">
            <a:xfrm>
              <a:off x="-331788" y="1513658"/>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 name="Oval 24"/>
            <p:cNvSpPr>
              <a:spLocks noChangeArrowheads="1"/>
            </p:cNvSpPr>
            <p:nvPr/>
          </p:nvSpPr>
          <p:spPr bwMode="auto">
            <a:xfrm>
              <a:off x="-80963" y="1562870"/>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 name="Oval 25"/>
            <p:cNvSpPr>
              <a:spLocks noChangeArrowheads="1"/>
            </p:cNvSpPr>
            <p:nvPr/>
          </p:nvSpPr>
          <p:spPr bwMode="auto">
            <a:xfrm>
              <a:off x="271462" y="1604145"/>
              <a:ext cx="60325"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 name="Oval 26"/>
            <p:cNvSpPr>
              <a:spLocks noChangeArrowheads="1"/>
            </p:cNvSpPr>
            <p:nvPr/>
          </p:nvSpPr>
          <p:spPr bwMode="auto">
            <a:xfrm>
              <a:off x="-384175" y="178829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 name="Oval 27"/>
            <p:cNvSpPr>
              <a:spLocks noChangeArrowheads="1"/>
            </p:cNvSpPr>
            <p:nvPr/>
          </p:nvSpPr>
          <p:spPr bwMode="auto">
            <a:xfrm>
              <a:off x="-508000" y="1870845"/>
              <a:ext cx="66675"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 name="Oval 28"/>
            <p:cNvSpPr>
              <a:spLocks noChangeArrowheads="1"/>
            </p:cNvSpPr>
            <p:nvPr/>
          </p:nvSpPr>
          <p:spPr bwMode="auto">
            <a:xfrm>
              <a:off x="-688975" y="2002608"/>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1" name="Oval 29"/>
            <p:cNvSpPr>
              <a:spLocks noChangeArrowheads="1"/>
            </p:cNvSpPr>
            <p:nvPr/>
          </p:nvSpPr>
          <p:spPr bwMode="auto">
            <a:xfrm>
              <a:off x="-279400" y="2421708"/>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2" name="Oval 30"/>
            <p:cNvSpPr>
              <a:spLocks noChangeArrowheads="1"/>
            </p:cNvSpPr>
            <p:nvPr/>
          </p:nvSpPr>
          <p:spPr bwMode="auto">
            <a:xfrm>
              <a:off x="-122238" y="24740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3" name="Oval 31"/>
            <p:cNvSpPr>
              <a:spLocks noChangeArrowheads="1"/>
            </p:cNvSpPr>
            <p:nvPr/>
          </p:nvSpPr>
          <p:spPr bwMode="auto">
            <a:xfrm>
              <a:off x="-58738" y="2421708"/>
              <a:ext cx="26988"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4" name="Oval 32"/>
            <p:cNvSpPr>
              <a:spLocks noChangeArrowheads="1"/>
            </p:cNvSpPr>
            <p:nvPr/>
          </p:nvSpPr>
          <p:spPr bwMode="auto">
            <a:xfrm>
              <a:off x="188912" y="26630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5" name="Oval 33"/>
            <p:cNvSpPr>
              <a:spLocks noChangeArrowheads="1"/>
            </p:cNvSpPr>
            <p:nvPr/>
          </p:nvSpPr>
          <p:spPr bwMode="auto">
            <a:xfrm>
              <a:off x="-508000" y="283445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6" name="Oval 34"/>
            <p:cNvSpPr>
              <a:spLocks noChangeArrowheads="1"/>
            </p:cNvSpPr>
            <p:nvPr/>
          </p:nvSpPr>
          <p:spPr bwMode="auto">
            <a:xfrm>
              <a:off x="-279400" y="2834458"/>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7" name="Oval 35"/>
            <p:cNvSpPr>
              <a:spLocks noChangeArrowheads="1"/>
            </p:cNvSpPr>
            <p:nvPr/>
          </p:nvSpPr>
          <p:spPr bwMode="auto">
            <a:xfrm>
              <a:off x="-141288" y="2775720"/>
              <a:ext cx="60325" cy="587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8" name="Oval 36"/>
            <p:cNvSpPr>
              <a:spLocks noChangeArrowheads="1"/>
            </p:cNvSpPr>
            <p:nvPr/>
          </p:nvSpPr>
          <p:spPr bwMode="auto">
            <a:xfrm>
              <a:off x="-141288" y="3401195"/>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9" name="Oval 37"/>
            <p:cNvSpPr>
              <a:spLocks noChangeArrowheads="1"/>
            </p:cNvSpPr>
            <p:nvPr/>
          </p:nvSpPr>
          <p:spPr bwMode="auto">
            <a:xfrm>
              <a:off x="658812" y="3431358"/>
              <a:ext cx="66675"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0" name="Oval 38"/>
            <p:cNvSpPr>
              <a:spLocks noChangeArrowheads="1"/>
            </p:cNvSpPr>
            <p:nvPr/>
          </p:nvSpPr>
          <p:spPr bwMode="auto">
            <a:xfrm>
              <a:off x="-298450" y="3912370"/>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1" name="Oval 39"/>
            <p:cNvSpPr>
              <a:spLocks noChangeArrowheads="1"/>
            </p:cNvSpPr>
            <p:nvPr/>
          </p:nvSpPr>
          <p:spPr bwMode="auto">
            <a:xfrm>
              <a:off x="1008062" y="4291783"/>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2" name="Oval 40"/>
            <p:cNvSpPr>
              <a:spLocks noChangeArrowheads="1"/>
            </p:cNvSpPr>
            <p:nvPr/>
          </p:nvSpPr>
          <p:spPr bwMode="auto">
            <a:xfrm>
              <a:off x="1412875" y="4137795"/>
              <a:ext cx="82550"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3" name="Oval 41"/>
            <p:cNvSpPr>
              <a:spLocks noChangeArrowheads="1"/>
            </p:cNvSpPr>
            <p:nvPr/>
          </p:nvSpPr>
          <p:spPr bwMode="auto">
            <a:xfrm>
              <a:off x="981075" y="48093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4" name="Oval 42"/>
            <p:cNvSpPr>
              <a:spLocks noChangeArrowheads="1"/>
            </p:cNvSpPr>
            <p:nvPr/>
          </p:nvSpPr>
          <p:spPr bwMode="auto">
            <a:xfrm>
              <a:off x="846137" y="48474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5" name="Oval 43"/>
            <p:cNvSpPr>
              <a:spLocks noChangeArrowheads="1"/>
            </p:cNvSpPr>
            <p:nvPr/>
          </p:nvSpPr>
          <p:spPr bwMode="auto">
            <a:xfrm>
              <a:off x="-80963" y="4569595"/>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6" name="Oval 44"/>
            <p:cNvSpPr>
              <a:spLocks noChangeArrowheads="1"/>
            </p:cNvSpPr>
            <p:nvPr/>
          </p:nvSpPr>
          <p:spPr bwMode="auto">
            <a:xfrm>
              <a:off x="-331788" y="3326583"/>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7" name="Oval 45"/>
            <p:cNvSpPr>
              <a:spLocks noChangeArrowheads="1"/>
            </p:cNvSpPr>
            <p:nvPr/>
          </p:nvSpPr>
          <p:spPr bwMode="auto">
            <a:xfrm>
              <a:off x="1346200" y="46219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8" name="Oval 46"/>
            <p:cNvSpPr>
              <a:spLocks noChangeArrowheads="1"/>
            </p:cNvSpPr>
            <p:nvPr/>
          </p:nvSpPr>
          <p:spPr bwMode="auto">
            <a:xfrm>
              <a:off x="2089150" y="4594995"/>
              <a:ext cx="74613"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9" name="Oval 47"/>
            <p:cNvSpPr>
              <a:spLocks noChangeArrowheads="1"/>
            </p:cNvSpPr>
            <p:nvPr/>
          </p:nvSpPr>
          <p:spPr bwMode="auto">
            <a:xfrm>
              <a:off x="2643187" y="4941070"/>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0" name="Oval 48"/>
            <p:cNvSpPr>
              <a:spLocks noChangeArrowheads="1"/>
            </p:cNvSpPr>
            <p:nvPr/>
          </p:nvSpPr>
          <p:spPr bwMode="auto">
            <a:xfrm>
              <a:off x="2921000" y="5109345"/>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1" name="Oval 49"/>
            <p:cNvSpPr>
              <a:spLocks noChangeArrowheads="1"/>
            </p:cNvSpPr>
            <p:nvPr/>
          </p:nvSpPr>
          <p:spPr bwMode="auto">
            <a:xfrm>
              <a:off x="3382962" y="6209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2" name="Oval 50"/>
            <p:cNvSpPr>
              <a:spLocks noChangeArrowheads="1"/>
            </p:cNvSpPr>
            <p:nvPr/>
          </p:nvSpPr>
          <p:spPr bwMode="auto">
            <a:xfrm>
              <a:off x="3646487" y="6250758"/>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3" name="Oval 51"/>
            <p:cNvSpPr>
              <a:spLocks noChangeArrowheads="1"/>
            </p:cNvSpPr>
            <p:nvPr/>
          </p:nvSpPr>
          <p:spPr bwMode="auto">
            <a:xfrm>
              <a:off x="3968750" y="614122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4" name="Oval 52"/>
            <p:cNvSpPr>
              <a:spLocks noChangeArrowheads="1"/>
            </p:cNvSpPr>
            <p:nvPr/>
          </p:nvSpPr>
          <p:spPr bwMode="auto">
            <a:xfrm>
              <a:off x="3968750" y="6288858"/>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5" name="Oval 53"/>
            <p:cNvSpPr>
              <a:spLocks noChangeArrowheads="1"/>
            </p:cNvSpPr>
            <p:nvPr/>
          </p:nvSpPr>
          <p:spPr bwMode="auto">
            <a:xfrm>
              <a:off x="4378325" y="6141220"/>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6" name="Oval 54"/>
            <p:cNvSpPr>
              <a:spLocks noChangeArrowheads="1"/>
            </p:cNvSpPr>
            <p:nvPr/>
          </p:nvSpPr>
          <p:spPr bwMode="auto">
            <a:xfrm>
              <a:off x="4411662" y="5879283"/>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7" name="Oval 55"/>
            <p:cNvSpPr>
              <a:spLocks noChangeArrowheads="1"/>
            </p:cNvSpPr>
            <p:nvPr/>
          </p:nvSpPr>
          <p:spPr bwMode="auto">
            <a:xfrm>
              <a:off x="4557712" y="617614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8" name="Oval 56"/>
            <p:cNvSpPr>
              <a:spLocks noChangeArrowheads="1"/>
            </p:cNvSpPr>
            <p:nvPr/>
          </p:nvSpPr>
          <p:spPr bwMode="auto">
            <a:xfrm>
              <a:off x="4821237" y="6176145"/>
              <a:ext cx="107950" cy="1127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9" name="Oval 57"/>
            <p:cNvSpPr>
              <a:spLocks noChangeArrowheads="1"/>
            </p:cNvSpPr>
            <p:nvPr/>
          </p:nvSpPr>
          <p:spPr bwMode="auto">
            <a:xfrm>
              <a:off x="4978400" y="6107883"/>
              <a:ext cx="71438"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0" name="Oval 58"/>
            <p:cNvSpPr>
              <a:spLocks noChangeArrowheads="1"/>
            </p:cNvSpPr>
            <p:nvPr/>
          </p:nvSpPr>
          <p:spPr bwMode="auto">
            <a:xfrm>
              <a:off x="4903787" y="680638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1" name="Oval 59"/>
            <p:cNvSpPr>
              <a:spLocks noChangeArrowheads="1"/>
            </p:cNvSpPr>
            <p:nvPr/>
          </p:nvSpPr>
          <p:spPr bwMode="auto">
            <a:xfrm>
              <a:off x="5429250" y="6974658"/>
              <a:ext cx="88900"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2" name="Oval 60"/>
            <p:cNvSpPr>
              <a:spLocks noChangeArrowheads="1"/>
            </p:cNvSpPr>
            <p:nvPr/>
          </p:nvSpPr>
          <p:spPr bwMode="auto">
            <a:xfrm>
              <a:off x="5713412"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3" name="Oval 61"/>
            <p:cNvSpPr>
              <a:spLocks noChangeArrowheads="1"/>
            </p:cNvSpPr>
            <p:nvPr/>
          </p:nvSpPr>
          <p:spPr bwMode="auto">
            <a:xfrm>
              <a:off x="6089650" y="5961833"/>
              <a:ext cx="33338"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4" name="Oval 62"/>
            <p:cNvSpPr>
              <a:spLocks noChangeArrowheads="1"/>
            </p:cNvSpPr>
            <p:nvPr/>
          </p:nvSpPr>
          <p:spPr bwMode="auto">
            <a:xfrm>
              <a:off x="7185025" y="5998345"/>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5" name="Oval 63"/>
            <p:cNvSpPr>
              <a:spLocks noChangeArrowheads="1"/>
            </p:cNvSpPr>
            <p:nvPr/>
          </p:nvSpPr>
          <p:spPr bwMode="auto">
            <a:xfrm>
              <a:off x="74771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6" name="Oval 64"/>
            <p:cNvSpPr>
              <a:spLocks noChangeArrowheads="1"/>
            </p:cNvSpPr>
            <p:nvPr/>
          </p:nvSpPr>
          <p:spPr bwMode="auto">
            <a:xfrm>
              <a:off x="766127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7" name="Oval 65"/>
            <p:cNvSpPr>
              <a:spLocks noChangeArrowheads="1"/>
            </p:cNvSpPr>
            <p:nvPr/>
          </p:nvSpPr>
          <p:spPr bwMode="auto">
            <a:xfrm>
              <a:off x="7785100" y="59808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8" name="Oval 66"/>
            <p:cNvSpPr>
              <a:spLocks noChangeArrowheads="1"/>
            </p:cNvSpPr>
            <p:nvPr/>
          </p:nvSpPr>
          <p:spPr bwMode="auto">
            <a:xfrm>
              <a:off x="79470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9" name="Oval 67"/>
            <p:cNvSpPr>
              <a:spLocks noChangeArrowheads="1"/>
            </p:cNvSpPr>
            <p:nvPr/>
          </p:nvSpPr>
          <p:spPr bwMode="auto">
            <a:xfrm>
              <a:off x="8059737" y="58157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0" name="Oval 68"/>
            <p:cNvSpPr>
              <a:spLocks noChangeArrowheads="1"/>
            </p:cNvSpPr>
            <p:nvPr/>
          </p:nvSpPr>
          <p:spPr bwMode="auto">
            <a:xfrm>
              <a:off x="8208962" y="5342708"/>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1" name="Oval 69"/>
            <p:cNvSpPr>
              <a:spLocks noChangeArrowheads="1"/>
            </p:cNvSpPr>
            <p:nvPr/>
          </p:nvSpPr>
          <p:spPr bwMode="auto">
            <a:xfrm>
              <a:off x="8153400"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2" name="Oval 70"/>
            <p:cNvSpPr>
              <a:spLocks noChangeArrowheads="1"/>
            </p:cNvSpPr>
            <p:nvPr/>
          </p:nvSpPr>
          <p:spPr bwMode="auto">
            <a:xfrm>
              <a:off x="8261350" y="5961833"/>
              <a:ext cx="23813" cy="25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3" name="Oval 71"/>
            <p:cNvSpPr>
              <a:spLocks noChangeArrowheads="1"/>
            </p:cNvSpPr>
            <p:nvPr/>
          </p:nvSpPr>
          <p:spPr bwMode="auto">
            <a:xfrm>
              <a:off x="8709025" y="6536508"/>
              <a:ext cx="96838" cy="1000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4" name="Oval 72"/>
            <p:cNvSpPr>
              <a:spLocks noChangeArrowheads="1"/>
            </p:cNvSpPr>
            <p:nvPr/>
          </p:nvSpPr>
          <p:spPr bwMode="auto">
            <a:xfrm>
              <a:off x="9278937" y="5537970"/>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5" name="Oval 73"/>
            <p:cNvSpPr>
              <a:spLocks noChangeArrowheads="1"/>
            </p:cNvSpPr>
            <p:nvPr/>
          </p:nvSpPr>
          <p:spPr bwMode="auto">
            <a:xfrm>
              <a:off x="9185275" y="54443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6" name="Oval 74"/>
            <p:cNvSpPr>
              <a:spLocks noChangeArrowheads="1"/>
            </p:cNvSpPr>
            <p:nvPr/>
          </p:nvSpPr>
          <p:spPr bwMode="auto">
            <a:xfrm>
              <a:off x="10525125" y="2564583"/>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7" name="Oval 75"/>
            <p:cNvSpPr>
              <a:spLocks noChangeArrowheads="1"/>
            </p:cNvSpPr>
            <p:nvPr/>
          </p:nvSpPr>
          <p:spPr bwMode="auto">
            <a:xfrm>
              <a:off x="11849100" y="2616970"/>
              <a:ext cx="128588" cy="1238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8" name="Oval 76"/>
            <p:cNvSpPr>
              <a:spLocks noChangeArrowheads="1"/>
            </p:cNvSpPr>
            <p:nvPr/>
          </p:nvSpPr>
          <p:spPr bwMode="auto">
            <a:xfrm>
              <a:off x="11034712" y="2740795"/>
              <a:ext cx="68263"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9" name="Oval 77"/>
            <p:cNvSpPr>
              <a:spLocks noChangeArrowheads="1"/>
            </p:cNvSpPr>
            <p:nvPr/>
          </p:nvSpPr>
          <p:spPr bwMode="auto">
            <a:xfrm>
              <a:off x="11293475" y="2666183"/>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0" name="Oval 78"/>
            <p:cNvSpPr>
              <a:spLocks noChangeArrowheads="1"/>
            </p:cNvSpPr>
            <p:nvPr/>
          </p:nvSpPr>
          <p:spPr bwMode="auto">
            <a:xfrm>
              <a:off x="11293475" y="30344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1" name="Oval 79"/>
            <p:cNvSpPr>
              <a:spLocks noChangeArrowheads="1"/>
            </p:cNvSpPr>
            <p:nvPr/>
          </p:nvSpPr>
          <p:spPr bwMode="auto">
            <a:xfrm>
              <a:off x="10866437" y="310909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2" name="Oval 80"/>
            <p:cNvSpPr>
              <a:spLocks noChangeArrowheads="1"/>
            </p:cNvSpPr>
            <p:nvPr/>
          </p:nvSpPr>
          <p:spPr bwMode="auto">
            <a:xfrm>
              <a:off x="10866437" y="3972695"/>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3" name="Oval 81"/>
            <p:cNvSpPr>
              <a:spLocks noChangeArrowheads="1"/>
            </p:cNvSpPr>
            <p:nvPr/>
          </p:nvSpPr>
          <p:spPr bwMode="auto">
            <a:xfrm>
              <a:off x="10090150" y="35297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4" name="Oval 82"/>
            <p:cNvSpPr>
              <a:spLocks noChangeArrowheads="1"/>
            </p:cNvSpPr>
            <p:nvPr/>
          </p:nvSpPr>
          <p:spPr bwMode="auto">
            <a:xfrm>
              <a:off x="12484100" y="1926408"/>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5" name="Oval 83"/>
            <p:cNvSpPr>
              <a:spLocks noChangeArrowheads="1"/>
            </p:cNvSpPr>
            <p:nvPr/>
          </p:nvSpPr>
          <p:spPr bwMode="auto">
            <a:xfrm>
              <a:off x="11914187" y="1153295"/>
              <a:ext cx="100013" cy="984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6" name="Oval 84"/>
            <p:cNvSpPr>
              <a:spLocks noChangeArrowheads="1"/>
            </p:cNvSpPr>
            <p:nvPr/>
          </p:nvSpPr>
          <p:spPr bwMode="auto">
            <a:xfrm>
              <a:off x="11961812"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7" name="Oval 85"/>
            <p:cNvSpPr>
              <a:spLocks noChangeArrowheads="1"/>
            </p:cNvSpPr>
            <p:nvPr/>
          </p:nvSpPr>
          <p:spPr bwMode="auto">
            <a:xfrm>
              <a:off x="11722100" y="99613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8" name="Oval 86"/>
            <p:cNvSpPr>
              <a:spLocks noChangeArrowheads="1"/>
            </p:cNvSpPr>
            <p:nvPr/>
          </p:nvSpPr>
          <p:spPr bwMode="auto">
            <a:xfrm>
              <a:off x="12420600" y="786583"/>
              <a:ext cx="107950" cy="1079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9" name="Oval 87"/>
            <p:cNvSpPr>
              <a:spLocks noChangeArrowheads="1"/>
            </p:cNvSpPr>
            <p:nvPr/>
          </p:nvSpPr>
          <p:spPr bwMode="auto">
            <a:xfrm>
              <a:off x="12720637"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0" name="Oval 88"/>
            <p:cNvSpPr>
              <a:spLocks noChangeArrowheads="1"/>
            </p:cNvSpPr>
            <p:nvPr/>
          </p:nvSpPr>
          <p:spPr bwMode="auto">
            <a:xfrm>
              <a:off x="11914187" y="1480320"/>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1" name="Oval 89"/>
            <p:cNvSpPr>
              <a:spLocks noChangeArrowheads="1"/>
            </p:cNvSpPr>
            <p:nvPr/>
          </p:nvSpPr>
          <p:spPr bwMode="auto">
            <a:xfrm>
              <a:off x="12307887" y="650058"/>
              <a:ext cx="77788"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2" name="Oval 90"/>
            <p:cNvSpPr>
              <a:spLocks noChangeArrowheads="1"/>
            </p:cNvSpPr>
            <p:nvPr/>
          </p:nvSpPr>
          <p:spPr bwMode="auto">
            <a:xfrm>
              <a:off x="11609387" y="6087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3" name="Oval 91"/>
            <p:cNvSpPr>
              <a:spLocks noChangeArrowheads="1"/>
            </p:cNvSpPr>
            <p:nvPr/>
          </p:nvSpPr>
          <p:spPr bwMode="auto">
            <a:xfrm>
              <a:off x="11369675" y="267470"/>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4" name="Oval 92"/>
            <p:cNvSpPr>
              <a:spLocks noChangeArrowheads="1"/>
            </p:cNvSpPr>
            <p:nvPr/>
          </p:nvSpPr>
          <p:spPr bwMode="auto">
            <a:xfrm>
              <a:off x="11722100" y="1372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5" name="Oval 93"/>
            <p:cNvSpPr>
              <a:spLocks noChangeArrowheads="1"/>
            </p:cNvSpPr>
            <p:nvPr/>
          </p:nvSpPr>
          <p:spPr bwMode="auto">
            <a:xfrm>
              <a:off x="11914187" y="332558"/>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6" name="Oval 94"/>
            <p:cNvSpPr>
              <a:spLocks noChangeArrowheads="1"/>
            </p:cNvSpPr>
            <p:nvPr/>
          </p:nvSpPr>
          <p:spPr bwMode="auto">
            <a:xfrm>
              <a:off x="12014200" y="-16692"/>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7" name="Oval 95"/>
            <p:cNvSpPr>
              <a:spLocks noChangeArrowheads="1"/>
            </p:cNvSpPr>
            <p:nvPr/>
          </p:nvSpPr>
          <p:spPr bwMode="auto">
            <a:xfrm>
              <a:off x="12307887" y="-324667"/>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8" name="Oval 96"/>
            <p:cNvSpPr>
              <a:spLocks noChangeArrowheads="1"/>
            </p:cNvSpPr>
            <p:nvPr/>
          </p:nvSpPr>
          <p:spPr bwMode="auto">
            <a:xfrm>
              <a:off x="12484100" y="770"/>
              <a:ext cx="8572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9" name="Oval 97"/>
            <p:cNvSpPr>
              <a:spLocks noChangeArrowheads="1"/>
            </p:cNvSpPr>
            <p:nvPr/>
          </p:nvSpPr>
          <p:spPr bwMode="auto">
            <a:xfrm>
              <a:off x="13076237" y="-96067"/>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0" name="Oval 98"/>
            <p:cNvSpPr>
              <a:spLocks noChangeArrowheads="1"/>
            </p:cNvSpPr>
            <p:nvPr/>
          </p:nvSpPr>
          <p:spPr bwMode="auto">
            <a:xfrm>
              <a:off x="12919075" y="-685030"/>
              <a:ext cx="57150"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1" name="Oval 99"/>
            <p:cNvSpPr>
              <a:spLocks noChangeArrowheads="1"/>
            </p:cNvSpPr>
            <p:nvPr/>
          </p:nvSpPr>
          <p:spPr bwMode="auto">
            <a:xfrm>
              <a:off x="13208000" y="-759642"/>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2" name="Oval 100"/>
            <p:cNvSpPr>
              <a:spLocks noChangeArrowheads="1"/>
            </p:cNvSpPr>
            <p:nvPr/>
          </p:nvSpPr>
          <p:spPr bwMode="auto">
            <a:xfrm>
              <a:off x="12946062" y="-132320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3" name="Oval 101"/>
            <p:cNvSpPr>
              <a:spLocks noChangeArrowheads="1"/>
            </p:cNvSpPr>
            <p:nvPr/>
          </p:nvSpPr>
          <p:spPr bwMode="auto">
            <a:xfrm>
              <a:off x="12285662" y="-1256530"/>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4" name="Oval 102"/>
            <p:cNvSpPr>
              <a:spLocks noChangeArrowheads="1"/>
            </p:cNvSpPr>
            <p:nvPr/>
          </p:nvSpPr>
          <p:spPr bwMode="auto">
            <a:xfrm>
              <a:off x="11399837" y="-880292"/>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5" name="Oval 103"/>
            <p:cNvSpPr>
              <a:spLocks noChangeArrowheads="1"/>
            </p:cNvSpPr>
            <p:nvPr/>
          </p:nvSpPr>
          <p:spPr bwMode="auto">
            <a:xfrm>
              <a:off x="11961812" y="-858067"/>
              <a:ext cx="22225" cy="222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6" name="Oval 104"/>
            <p:cNvSpPr>
              <a:spLocks noChangeArrowheads="1"/>
            </p:cNvSpPr>
            <p:nvPr/>
          </p:nvSpPr>
          <p:spPr bwMode="auto">
            <a:xfrm>
              <a:off x="12014200" y="-1023167"/>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7" name="Oval 105"/>
            <p:cNvSpPr>
              <a:spLocks noChangeArrowheads="1"/>
            </p:cNvSpPr>
            <p:nvPr/>
          </p:nvSpPr>
          <p:spPr bwMode="auto">
            <a:xfrm>
              <a:off x="11369675" y="-1097780"/>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8" name="Oval 106"/>
            <p:cNvSpPr>
              <a:spLocks noChangeArrowheads="1"/>
            </p:cNvSpPr>
            <p:nvPr/>
          </p:nvSpPr>
          <p:spPr bwMode="auto">
            <a:xfrm>
              <a:off x="11488737" y="-12787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9" name="Oval 107"/>
            <p:cNvSpPr>
              <a:spLocks noChangeArrowheads="1"/>
            </p:cNvSpPr>
            <p:nvPr/>
          </p:nvSpPr>
          <p:spPr bwMode="auto">
            <a:xfrm>
              <a:off x="11369675"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0" name="Oval 108"/>
            <p:cNvSpPr>
              <a:spLocks noChangeArrowheads="1"/>
            </p:cNvSpPr>
            <p:nvPr/>
          </p:nvSpPr>
          <p:spPr bwMode="auto">
            <a:xfrm>
              <a:off x="11741150" y="-2029642"/>
              <a:ext cx="7778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1" name="Oval 109"/>
            <p:cNvSpPr>
              <a:spLocks noChangeArrowheads="1"/>
            </p:cNvSpPr>
            <p:nvPr/>
          </p:nvSpPr>
          <p:spPr bwMode="auto">
            <a:xfrm>
              <a:off x="10693400" y="-1462905"/>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2" name="Oval 110"/>
            <p:cNvSpPr>
              <a:spLocks noChangeArrowheads="1"/>
            </p:cNvSpPr>
            <p:nvPr/>
          </p:nvSpPr>
          <p:spPr bwMode="auto">
            <a:xfrm>
              <a:off x="12569825" y="-2126480"/>
              <a:ext cx="7620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3" name="Oval 111"/>
            <p:cNvSpPr>
              <a:spLocks noChangeArrowheads="1"/>
            </p:cNvSpPr>
            <p:nvPr/>
          </p:nvSpPr>
          <p:spPr bwMode="auto">
            <a:xfrm>
              <a:off x="12720637" y="-2126480"/>
              <a:ext cx="74613"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4" name="Oval 112"/>
            <p:cNvSpPr>
              <a:spLocks noChangeArrowheads="1"/>
            </p:cNvSpPr>
            <p:nvPr/>
          </p:nvSpPr>
          <p:spPr bwMode="auto">
            <a:xfrm>
              <a:off x="12866687" y="-1953442"/>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5" name="Oval 113"/>
            <p:cNvSpPr>
              <a:spLocks noChangeArrowheads="1"/>
            </p:cNvSpPr>
            <p:nvPr/>
          </p:nvSpPr>
          <p:spPr bwMode="auto">
            <a:xfrm>
              <a:off x="12866687"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6" name="Oval 114"/>
            <p:cNvSpPr>
              <a:spLocks noChangeArrowheads="1"/>
            </p:cNvSpPr>
            <p:nvPr/>
          </p:nvSpPr>
          <p:spPr bwMode="auto">
            <a:xfrm>
              <a:off x="12149137" y="-274243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7" name="Oval 115"/>
            <p:cNvSpPr>
              <a:spLocks noChangeArrowheads="1"/>
            </p:cNvSpPr>
            <p:nvPr/>
          </p:nvSpPr>
          <p:spPr bwMode="auto">
            <a:xfrm>
              <a:off x="12231687" y="-2674167"/>
              <a:ext cx="57150"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8" name="Oval 116"/>
            <p:cNvSpPr>
              <a:spLocks noChangeArrowheads="1"/>
            </p:cNvSpPr>
            <p:nvPr/>
          </p:nvSpPr>
          <p:spPr bwMode="auto">
            <a:xfrm>
              <a:off x="11215687" y="-2858317"/>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9" name="Oval 117"/>
            <p:cNvSpPr>
              <a:spLocks noChangeArrowheads="1"/>
            </p:cNvSpPr>
            <p:nvPr/>
          </p:nvSpPr>
          <p:spPr bwMode="auto">
            <a:xfrm>
              <a:off x="10836275" y="-2791642"/>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0" name="Oval 118"/>
            <p:cNvSpPr>
              <a:spLocks noChangeArrowheads="1"/>
            </p:cNvSpPr>
            <p:nvPr/>
          </p:nvSpPr>
          <p:spPr bwMode="auto">
            <a:xfrm>
              <a:off x="11012487" y="-2497955"/>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1" name="Oval 119"/>
            <p:cNvSpPr>
              <a:spLocks noChangeArrowheads="1"/>
            </p:cNvSpPr>
            <p:nvPr/>
          </p:nvSpPr>
          <p:spPr bwMode="auto">
            <a:xfrm>
              <a:off x="11163300" y="-2247130"/>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2" name="Oval 120"/>
            <p:cNvSpPr>
              <a:spLocks noChangeArrowheads="1"/>
            </p:cNvSpPr>
            <p:nvPr/>
          </p:nvSpPr>
          <p:spPr bwMode="auto">
            <a:xfrm>
              <a:off x="10775950" y="-2272530"/>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3" name="Oval 121"/>
            <p:cNvSpPr>
              <a:spLocks noChangeArrowheads="1"/>
            </p:cNvSpPr>
            <p:nvPr/>
          </p:nvSpPr>
          <p:spPr bwMode="auto">
            <a:xfrm>
              <a:off x="10731500" y="-254240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4" name="Oval 122"/>
            <p:cNvSpPr>
              <a:spLocks noChangeArrowheads="1"/>
            </p:cNvSpPr>
            <p:nvPr/>
          </p:nvSpPr>
          <p:spPr bwMode="auto">
            <a:xfrm>
              <a:off x="11777662" y="-3001192"/>
              <a:ext cx="41275"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5" name="Oval 123"/>
            <p:cNvSpPr>
              <a:spLocks noChangeArrowheads="1"/>
            </p:cNvSpPr>
            <p:nvPr/>
          </p:nvSpPr>
          <p:spPr bwMode="auto">
            <a:xfrm>
              <a:off x="11741150" y="-3232968"/>
              <a:ext cx="36513"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6" name="Oval 124"/>
            <p:cNvSpPr>
              <a:spLocks noChangeArrowheads="1"/>
            </p:cNvSpPr>
            <p:nvPr/>
          </p:nvSpPr>
          <p:spPr bwMode="auto">
            <a:xfrm>
              <a:off x="11760200" y="-34933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7" name="Oval 125"/>
            <p:cNvSpPr>
              <a:spLocks noChangeArrowheads="1"/>
            </p:cNvSpPr>
            <p:nvPr/>
          </p:nvSpPr>
          <p:spPr bwMode="auto">
            <a:xfrm>
              <a:off x="11628437" y="-34520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8" name="Oval 126"/>
            <p:cNvSpPr>
              <a:spLocks noChangeArrowheads="1"/>
            </p:cNvSpPr>
            <p:nvPr/>
          </p:nvSpPr>
          <p:spPr bwMode="auto">
            <a:xfrm>
              <a:off x="11542712" y="-3837805"/>
              <a:ext cx="58738"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9" name="Oval 127"/>
            <p:cNvSpPr>
              <a:spLocks noChangeArrowheads="1"/>
            </p:cNvSpPr>
            <p:nvPr/>
          </p:nvSpPr>
          <p:spPr bwMode="auto">
            <a:xfrm>
              <a:off x="11163300" y="-3683818"/>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0" name="Oval 128"/>
            <p:cNvSpPr>
              <a:spLocks noChangeArrowheads="1"/>
            </p:cNvSpPr>
            <p:nvPr/>
          </p:nvSpPr>
          <p:spPr bwMode="auto">
            <a:xfrm>
              <a:off x="9293225" y="-3969568"/>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1" name="Oval 129"/>
            <p:cNvSpPr>
              <a:spLocks noChangeArrowheads="1"/>
            </p:cNvSpPr>
            <p:nvPr/>
          </p:nvSpPr>
          <p:spPr bwMode="auto">
            <a:xfrm>
              <a:off x="10277475" y="-425055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2" name="Oval 130"/>
            <p:cNvSpPr>
              <a:spLocks noChangeArrowheads="1"/>
            </p:cNvSpPr>
            <p:nvPr/>
          </p:nvSpPr>
          <p:spPr bwMode="auto">
            <a:xfrm>
              <a:off x="10137775" y="-4448993"/>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3" name="Oval 131"/>
            <p:cNvSpPr>
              <a:spLocks noChangeArrowheads="1"/>
            </p:cNvSpPr>
            <p:nvPr/>
          </p:nvSpPr>
          <p:spPr bwMode="auto">
            <a:xfrm>
              <a:off x="9402762" y="-4250555"/>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4" name="Oval 132"/>
            <p:cNvSpPr>
              <a:spLocks noChangeArrowheads="1"/>
            </p:cNvSpPr>
            <p:nvPr/>
          </p:nvSpPr>
          <p:spPr bwMode="auto">
            <a:xfrm>
              <a:off x="8739187" y="-4709343"/>
              <a:ext cx="30163"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5" name="Oval 133"/>
            <p:cNvSpPr>
              <a:spLocks noChangeArrowheads="1"/>
            </p:cNvSpPr>
            <p:nvPr/>
          </p:nvSpPr>
          <p:spPr bwMode="auto">
            <a:xfrm>
              <a:off x="9072562" y="-535069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6" name="Oval 134"/>
            <p:cNvSpPr>
              <a:spLocks noChangeArrowheads="1"/>
            </p:cNvSpPr>
            <p:nvPr/>
          </p:nvSpPr>
          <p:spPr bwMode="auto">
            <a:xfrm>
              <a:off x="9432925" y="-574121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7" name="Oval 135"/>
            <p:cNvSpPr>
              <a:spLocks noChangeArrowheads="1"/>
            </p:cNvSpPr>
            <p:nvPr/>
          </p:nvSpPr>
          <p:spPr bwMode="auto">
            <a:xfrm>
              <a:off x="9658350" y="-51062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8" name="Oval 136"/>
            <p:cNvSpPr>
              <a:spLocks noChangeArrowheads="1"/>
            </p:cNvSpPr>
            <p:nvPr/>
          </p:nvSpPr>
          <p:spPr bwMode="auto">
            <a:xfrm>
              <a:off x="8426450" y="-5218930"/>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9" name="Oval 137"/>
            <p:cNvSpPr>
              <a:spLocks noChangeArrowheads="1"/>
            </p:cNvSpPr>
            <p:nvPr/>
          </p:nvSpPr>
          <p:spPr bwMode="auto">
            <a:xfrm>
              <a:off x="8329612" y="-5106218"/>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0" name="Oval 138"/>
            <p:cNvSpPr>
              <a:spLocks noChangeArrowheads="1"/>
            </p:cNvSpPr>
            <p:nvPr/>
          </p:nvSpPr>
          <p:spPr bwMode="auto">
            <a:xfrm>
              <a:off x="8329612" y="-5587230"/>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1" name="Oval 139"/>
            <p:cNvSpPr>
              <a:spLocks noChangeArrowheads="1"/>
            </p:cNvSpPr>
            <p:nvPr/>
          </p:nvSpPr>
          <p:spPr bwMode="auto">
            <a:xfrm>
              <a:off x="8674100" y="-54824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2" name="Oval 140"/>
            <p:cNvSpPr>
              <a:spLocks noChangeArrowheads="1"/>
            </p:cNvSpPr>
            <p:nvPr/>
          </p:nvSpPr>
          <p:spPr bwMode="auto">
            <a:xfrm>
              <a:off x="9972675" y="-506494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3" name="Oval 141"/>
            <p:cNvSpPr>
              <a:spLocks noChangeArrowheads="1"/>
            </p:cNvSpPr>
            <p:nvPr/>
          </p:nvSpPr>
          <p:spPr bwMode="auto">
            <a:xfrm>
              <a:off x="7732712" y="-5914255"/>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4" name="Oval 142"/>
            <p:cNvSpPr>
              <a:spLocks noChangeArrowheads="1"/>
            </p:cNvSpPr>
            <p:nvPr/>
          </p:nvSpPr>
          <p:spPr bwMode="auto">
            <a:xfrm>
              <a:off x="6340475" y="-5661843"/>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5" name="Oval 143"/>
            <p:cNvSpPr>
              <a:spLocks noChangeArrowheads="1"/>
            </p:cNvSpPr>
            <p:nvPr/>
          </p:nvSpPr>
          <p:spPr bwMode="auto">
            <a:xfrm>
              <a:off x="6224587" y="-5718993"/>
              <a:ext cx="47625" cy="539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6" name="Oval 144"/>
            <p:cNvSpPr>
              <a:spLocks noChangeArrowheads="1"/>
            </p:cNvSpPr>
            <p:nvPr/>
          </p:nvSpPr>
          <p:spPr bwMode="auto">
            <a:xfrm>
              <a:off x="6249987" y="-6266680"/>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7" name="Oval 145"/>
            <p:cNvSpPr>
              <a:spLocks noChangeArrowheads="1"/>
            </p:cNvSpPr>
            <p:nvPr/>
          </p:nvSpPr>
          <p:spPr bwMode="auto">
            <a:xfrm>
              <a:off x="5965825" y="-544435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8" name="Oval 146"/>
            <p:cNvSpPr>
              <a:spLocks noChangeArrowheads="1"/>
            </p:cNvSpPr>
            <p:nvPr/>
          </p:nvSpPr>
          <p:spPr bwMode="auto">
            <a:xfrm>
              <a:off x="4933950" y="-5507855"/>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9" name="Oval 147"/>
            <p:cNvSpPr>
              <a:spLocks noChangeArrowheads="1"/>
            </p:cNvSpPr>
            <p:nvPr/>
          </p:nvSpPr>
          <p:spPr bwMode="auto">
            <a:xfrm>
              <a:off x="4816475" y="-52681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0" name="Oval 148"/>
            <p:cNvSpPr>
              <a:spLocks noChangeArrowheads="1"/>
            </p:cNvSpPr>
            <p:nvPr/>
          </p:nvSpPr>
          <p:spPr bwMode="auto">
            <a:xfrm>
              <a:off x="4516437" y="-4974455"/>
              <a:ext cx="74613"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1" name="Oval 149"/>
            <p:cNvSpPr>
              <a:spLocks noChangeArrowheads="1"/>
            </p:cNvSpPr>
            <p:nvPr/>
          </p:nvSpPr>
          <p:spPr bwMode="auto">
            <a:xfrm>
              <a:off x="3833812" y="-4822055"/>
              <a:ext cx="7143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2" name="Oval 150"/>
            <p:cNvSpPr>
              <a:spLocks noChangeArrowheads="1"/>
            </p:cNvSpPr>
            <p:nvPr/>
          </p:nvSpPr>
          <p:spPr bwMode="auto">
            <a:xfrm>
              <a:off x="3833812" y="-5268143"/>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3" name="Oval 151"/>
            <p:cNvSpPr>
              <a:spLocks noChangeArrowheads="1"/>
            </p:cNvSpPr>
            <p:nvPr/>
          </p:nvSpPr>
          <p:spPr bwMode="auto">
            <a:xfrm>
              <a:off x="4073525" y="-5766618"/>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4" name="Oval 152"/>
            <p:cNvSpPr>
              <a:spLocks noChangeArrowheads="1"/>
            </p:cNvSpPr>
            <p:nvPr/>
          </p:nvSpPr>
          <p:spPr bwMode="auto">
            <a:xfrm>
              <a:off x="3600450" y="-587933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5" name="Oval 153"/>
            <p:cNvSpPr>
              <a:spLocks noChangeArrowheads="1"/>
            </p:cNvSpPr>
            <p:nvPr/>
          </p:nvSpPr>
          <p:spPr bwMode="auto">
            <a:xfrm>
              <a:off x="3754437" y="-629208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6" name="Oval 154"/>
            <p:cNvSpPr>
              <a:spLocks noChangeArrowheads="1"/>
            </p:cNvSpPr>
            <p:nvPr/>
          </p:nvSpPr>
          <p:spPr bwMode="auto">
            <a:xfrm>
              <a:off x="4378325" y="-625874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7" name="Oval 155"/>
            <p:cNvSpPr>
              <a:spLocks noChangeArrowheads="1"/>
            </p:cNvSpPr>
            <p:nvPr/>
          </p:nvSpPr>
          <p:spPr bwMode="auto">
            <a:xfrm>
              <a:off x="4838700" y="-6244455"/>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8" name="Oval 156"/>
            <p:cNvSpPr>
              <a:spLocks noChangeArrowheads="1"/>
            </p:cNvSpPr>
            <p:nvPr/>
          </p:nvSpPr>
          <p:spPr bwMode="auto">
            <a:xfrm>
              <a:off x="3146425" y="-6007918"/>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9" name="Oval 157"/>
            <p:cNvSpPr>
              <a:spLocks noChangeArrowheads="1"/>
            </p:cNvSpPr>
            <p:nvPr/>
          </p:nvSpPr>
          <p:spPr bwMode="auto">
            <a:xfrm>
              <a:off x="2576512" y="-5845993"/>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0" name="Oval 158"/>
            <p:cNvSpPr>
              <a:spLocks noChangeArrowheads="1"/>
            </p:cNvSpPr>
            <p:nvPr/>
          </p:nvSpPr>
          <p:spPr bwMode="auto">
            <a:xfrm>
              <a:off x="1217612" y="-4544243"/>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1" name="Oval 159"/>
            <p:cNvSpPr>
              <a:spLocks noChangeArrowheads="1"/>
            </p:cNvSpPr>
            <p:nvPr/>
          </p:nvSpPr>
          <p:spPr bwMode="auto">
            <a:xfrm>
              <a:off x="1217612" y="-4803005"/>
              <a:ext cx="57150"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2" name="Oval 160"/>
            <p:cNvSpPr>
              <a:spLocks noChangeArrowheads="1"/>
            </p:cNvSpPr>
            <p:nvPr/>
          </p:nvSpPr>
          <p:spPr bwMode="auto">
            <a:xfrm>
              <a:off x="1492250" y="-4679180"/>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3" name="Oval 161"/>
            <p:cNvSpPr>
              <a:spLocks noChangeArrowheads="1"/>
            </p:cNvSpPr>
            <p:nvPr/>
          </p:nvSpPr>
          <p:spPr bwMode="auto">
            <a:xfrm>
              <a:off x="1712912" y="-480300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4" name="Oval 162"/>
            <p:cNvSpPr>
              <a:spLocks noChangeArrowheads="1"/>
            </p:cNvSpPr>
            <p:nvPr/>
          </p:nvSpPr>
          <p:spPr bwMode="auto">
            <a:xfrm>
              <a:off x="1739900" y="-4896668"/>
              <a:ext cx="25400"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5" name="Oval 163"/>
            <p:cNvSpPr>
              <a:spLocks noChangeArrowheads="1"/>
            </p:cNvSpPr>
            <p:nvPr/>
          </p:nvSpPr>
          <p:spPr bwMode="auto">
            <a:xfrm>
              <a:off x="1927225" y="-5684068"/>
              <a:ext cx="71438"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6" name="Oval 164"/>
            <p:cNvSpPr>
              <a:spLocks noChangeArrowheads="1"/>
            </p:cNvSpPr>
            <p:nvPr/>
          </p:nvSpPr>
          <p:spPr bwMode="auto">
            <a:xfrm>
              <a:off x="974725" y="-4220393"/>
              <a:ext cx="47625"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7" name="Oval 165"/>
            <p:cNvSpPr>
              <a:spLocks noChangeArrowheads="1"/>
            </p:cNvSpPr>
            <p:nvPr/>
          </p:nvSpPr>
          <p:spPr bwMode="auto">
            <a:xfrm>
              <a:off x="466725" y="-3953693"/>
              <a:ext cx="49213"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8" name="Oval 166"/>
            <p:cNvSpPr>
              <a:spLocks noChangeArrowheads="1"/>
            </p:cNvSpPr>
            <p:nvPr/>
          </p:nvSpPr>
          <p:spPr bwMode="auto">
            <a:xfrm>
              <a:off x="111125" y="-3733030"/>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9" name="Oval 167"/>
            <p:cNvSpPr>
              <a:spLocks noChangeArrowheads="1"/>
            </p:cNvSpPr>
            <p:nvPr/>
          </p:nvSpPr>
          <p:spPr bwMode="auto">
            <a:xfrm>
              <a:off x="557212" y="-3777480"/>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0" name="Oval 168"/>
            <p:cNvSpPr>
              <a:spLocks noChangeArrowheads="1"/>
            </p:cNvSpPr>
            <p:nvPr/>
          </p:nvSpPr>
          <p:spPr bwMode="auto">
            <a:xfrm>
              <a:off x="1244600" y="-4018780"/>
              <a:ext cx="30163"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1" name="Oval 169"/>
            <p:cNvSpPr>
              <a:spLocks noChangeArrowheads="1"/>
            </p:cNvSpPr>
            <p:nvPr/>
          </p:nvSpPr>
          <p:spPr bwMode="auto">
            <a:xfrm>
              <a:off x="1308100" y="-4280718"/>
              <a:ext cx="33338"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2" name="Oval 170"/>
            <p:cNvSpPr>
              <a:spLocks noChangeArrowheads="1"/>
            </p:cNvSpPr>
            <p:nvPr/>
          </p:nvSpPr>
          <p:spPr bwMode="auto">
            <a:xfrm>
              <a:off x="2482850" y="-4453755"/>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3" name="Oval 171"/>
            <p:cNvSpPr>
              <a:spLocks noChangeArrowheads="1"/>
            </p:cNvSpPr>
            <p:nvPr/>
          </p:nvSpPr>
          <p:spPr bwMode="auto">
            <a:xfrm>
              <a:off x="-512763" y="-2993255"/>
              <a:ext cx="57150"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4" name="Oval 172"/>
            <p:cNvSpPr>
              <a:spLocks noChangeArrowheads="1"/>
            </p:cNvSpPr>
            <p:nvPr/>
          </p:nvSpPr>
          <p:spPr bwMode="auto">
            <a:xfrm>
              <a:off x="-485775" y="-2577330"/>
              <a:ext cx="93663"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grpSp>
      <p:grpSp>
        <p:nvGrpSpPr>
          <p:cNvPr id="175" name="组合 174"/>
          <p:cNvGrpSpPr/>
          <p:nvPr userDrawn="1"/>
        </p:nvGrpSpPr>
        <p:grpSpPr>
          <a:xfrm>
            <a:off x="-8531705" y="-3737737"/>
            <a:ext cx="12595080" cy="12595080"/>
            <a:chOff x="2329347" y="3868208"/>
            <a:chExt cx="12151766" cy="12151766"/>
          </a:xfrm>
        </p:grpSpPr>
        <p:grpSp>
          <p:nvGrpSpPr>
            <p:cNvPr id="176" name="组合 38"/>
            <p:cNvGrpSpPr>
              <a:grpSpLocks/>
            </p:cNvGrpSpPr>
            <p:nvPr/>
          </p:nvGrpSpPr>
          <p:grpSpPr bwMode="auto">
            <a:xfrm>
              <a:off x="11143244" y="4086006"/>
              <a:ext cx="312944" cy="335122"/>
              <a:chOff x="0" y="0"/>
              <a:chExt cx="1579866" cy="1685211"/>
            </a:xfrm>
          </p:grpSpPr>
          <p:grpSp>
            <p:nvGrpSpPr>
              <p:cNvPr id="202" name="组合 39"/>
              <p:cNvGrpSpPr>
                <a:grpSpLocks/>
              </p:cNvGrpSpPr>
              <p:nvPr/>
            </p:nvGrpSpPr>
            <p:grpSpPr bwMode="auto">
              <a:xfrm>
                <a:off x="0" y="138230"/>
                <a:ext cx="1276851" cy="1546981"/>
                <a:chOff x="0" y="0"/>
                <a:chExt cx="1276851" cy="1546981"/>
              </a:xfrm>
            </p:grpSpPr>
            <p:sp>
              <p:nvSpPr>
                <p:cNvPr id="207" name="等腰三角形 44"/>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08" name="等腰三角形 45"/>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09" name="等腰三角形 46"/>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203" name="组合 40"/>
              <p:cNvGrpSpPr>
                <a:grpSpLocks/>
              </p:cNvGrpSpPr>
              <p:nvPr/>
            </p:nvGrpSpPr>
            <p:grpSpPr bwMode="auto">
              <a:xfrm flipH="1" flipV="1">
                <a:off x="303015" y="0"/>
                <a:ext cx="1276851" cy="1546981"/>
                <a:chOff x="0" y="0"/>
                <a:chExt cx="1276851" cy="1546981"/>
              </a:xfrm>
            </p:grpSpPr>
            <p:sp>
              <p:nvSpPr>
                <p:cNvPr id="204" name="等腰三角形 41"/>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05" name="等腰三角形 42"/>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06" name="等腰三角形 43"/>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177" name="组合 176"/>
            <p:cNvGrpSpPr/>
            <p:nvPr/>
          </p:nvGrpSpPr>
          <p:grpSpPr>
            <a:xfrm rot="1313263">
              <a:off x="2329347" y="3868208"/>
              <a:ext cx="12151766" cy="12151766"/>
              <a:chOff x="804839" y="2704271"/>
              <a:chExt cx="10425480" cy="10425480"/>
            </a:xfrm>
          </p:grpSpPr>
          <p:sp>
            <p:nvSpPr>
              <p:cNvPr id="196" name="虚线圆外"/>
              <p:cNvSpPr/>
              <p:nvPr/>
            </p:nvSpPr>
            <p:spPr bwMode="auto">
              <a:xfrm>
                <a:off x="804839" y="2704271"/>
                <a:ext cx="10425480" cy="10425480"/>
              </a:xfrm>
              <a:prstGeom prst="ellipse">
                <a:avLst/>
              </a:prstGeom>
              <a:noFill/>
              <a:ln w="6350" cap="flat" cmpd="sng" algn="ctr">
                <a:solidFill>
                  <a:schemeClr val="bg2">
                    <a:alpha val="46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197" name="椭圆 196"/>
              <p:cNvSpPr/>
              <p:nvPr/>
            </p:nvSpPr>
            <p:spPr bwMode="auto">
              <a:xfrm>
                <a:off x="1758061" y="4631451"/>
                <a:ext cx="249195" cy="249195"/>
              </a:xfrm>
              <a:prstGeom prst="ellipse">
                <a:avLst/>
              </a:prstGeom>
              <a:solidFill>
                <a:schemeClr val="accent2">
                  <a:alpha val="60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198" name="椭圆 197"/>
              <p:cNvSpPr/>
              <p:nvPr/>
            </p:nvSpPr>
            <p:spPr bwMode="auto">
              <a:xfrm>
                <a:off x="8459312" y="326765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199" name="椭圆 198"/>
              <p:cNvSpPr/>
              <p:nvPr/>
            </p:nvSpPr>
            <p:spPr bwMode="auto">
              <a:xfrm>
                <a:off x="10554214" y="5361682"/>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200" name="椭圆 199"/>
              <p:cNvSpPr/>
              <p:nvPr/>
            </p:nvSpPr>
            <p:spPr bwMode="auto">
              <a:xfrm>
                <a:off x="10059096" y="11055557"/>
                <a:ext cx="151864" cy="151864"/>
              </a:xfrm>
              <a:prstGeom prst="ellipse">
                <a:avLst/>
              </a:prstGeom>
              <a:solidFill>
                <a:schemeClr val="accent2">
                  <a:alpha val="60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201" name="椭圆 200"/>
              <p:cNvSpPr/>
              <p:nvPr/>
            </p:nvSpPr>
            <p:spPr bwMode="auto">
              <a:xfrm>
                <a:off x="2078270" y="1137602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grpSp>
      <p:grpSp>
        <p:nvGrpSpPr>
          <p:cNvPr id="210" name="组合 209"/>
          <p:cNvGrpSpPr/>
          <p:nvPr userDrawn="1"/>
        </p:nvGrpSpPr>
        <p:grpSpPr>
          <a:xfrm>
            <a:off x="-1041325" y="-7627894"/>
            <a:ext cx="11192544" cy="11637120"/>
            <a:chOff x="2774946" y="4405059"/>
            <a:chExt cx="11397718" cy="11850444"/>
          </a:xfrm>
        </p:grpSpPr>
        <p:grpSp>
          <p:nvGrpSpPr>
            <p:cNvPr id="211" name="组合 22"/>
            <p:cNvGrpSpPr>
              <a:grpSpLocks/>
            </p:cNvGrpSpPr>
            <p:nvPr/>
          </p:nvGrpSpPr>
          <p:grpSpPr bwMode="auto">
            <a:xfrm>
              <a:off x="3114077" y="7577018"/>
              <a:ext cx="312944" cy="332659"/>
              <a:chOff x="0" y="0"/>
              <a:chExt cx="1579866" cy="1685211"/>
            </a:xfrm>
          </p:grpSpPr>
          <p:grpSp>
            <p:nvGrpSpPr>
              <p:cNvPr id="237" name="组合 23"/>
              <p:cNvGrpSpPr>
                <a:grpSpLocks/>
              </p:cNvGrpSpPr>
              <p:nvPr/>
            </p:nvGrpSpPr>
            <p:grpSpPr bwMode="auto">
              <a:xfrm>
                <a:off x="0" y="138230"/>
                <a:ext cx="1276851" cy="1546981"/>
                <a:chOff x="0" y="0"/>
                <a:chExt cx="1276851" cy="1546981"/>
              </a:xfrm>
            </p:grpSpPr>
            <p:sp>
              <p:nvSpPr>
                <p:cNvPr id="242"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3"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4"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238" name="组合 24"/>
              <p:cNvGrpSpPr>
                <a:grpSpLocks/>
              </p:cNvGrpSpPr>
              <p:nvPr/>
            </p:nvGrpSpPr>
            <p:grpSpPr bwMode="auto">
              <a:xfrm flipH="1" flipV="1">
                <a:off x="303015" y="0"/>
                <a:ext cx="1276851" cy="1546981"/>
                <a:chOff x="0" y="0"/>
                <a:chExt cx="1276851" cy="1546981"/>
              </a:xfrm>
            </p:grpSpPr>
            <p:sp>
              <p:nvSpPr>
                <p:cNvPr id="239"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0"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1"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212" name="组合 211"/>
            <p:cNvGrpSpPr/>
            <p:nvPr/>
          </p:nvGrpSpPr>
          <p:grpSpPr>
            <a:xfrm>
              <a:off x="2774946" y="4405059"/>
              <a:ext cx="11397718" cy="11397718"/>
              <a:chOff x="804839" y="2704271"/>
              <a:chExt cx="10425480" cy="10425480"/>
            </a:xfrm>
          </p:grpSpPr>
          <p:sp>
            <p:nvSpPr>
              <p:cNvPr id="231" name="虚线圆外"/>
              <p:cNvSpPr/>
              <p:nvPr/>
            </p:nvSpPr>
            <p:spPr bwMode="auto">
              <a:xfrm>
                <a:off x="804839" y="2704271"/>
                <a:ext cx="10425480" cy="10425480"/>
              </a:xfrm>
              <a:prstGeom prst="ellipse">
                <a:avLst/>
              </a:prstGeom>
              <a:noFill/>
              <a:ln w="6350" cap="flat" cmpd="sng" algn="ctr">
                <a:solidFill>
                  <a:schemeClr val="bg2">
                    <a:alpha val="27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232" name="椭圆 231"/>
              <p:cNvSpPr/>
              <p:nvPr/>
            </p:nvSpPr>
            <p:spPr bwMode="auto">
              <a:xfrm>
                <a:off x="1811243" y="4675824"/>
                <a:ext cx="151864" cy="151864"/>
              </a:xfrm>
              <a:prstGeom prst="ellipse">
                <a:avLst/>
              </a:prstGeom>
              <a:solidFill>
                <a:schemeClr val="accent2">
                  <a:alpha val="71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233" name="椭圆 232"/>
              <p:cNvSpPr/>
              <p:nvPr/>
            </p:nvSpPr>
            <p:spPr bwMode="auto">
              <a:xfrm>
                <a:off x="8459312" y="3267655"/>
                <a:ext cx="151864" cy="151864"/>
              </a:xfrm>
              <a:prstGeom prst="ellipse">
                <a:avLst/>
              </a:prstGeom>
              <a:solidFill>
                <a:schemeClr val="accent2">
                  <a:alpha val="71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234" name="椭圆 233"/>
              <p:cNvSpPr/>
              <p:nvPr/>
            </p:nvSpPr>
            <p:spPr bwMode="auto">
              <a:xfrm>
                <a:off x="10554214" y="5361682"/>
                <a:ext cx="151864" cy="151864"/>
              </a:xfrm>
              <a:prstGeom prst="ellipse">
                <a:avLst/>
              </a:prstGeom>
              <a:solidFill>
                <a:schemeClr val="accent2">
                  <a:alpha val="71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235" name="椭圆 234"/>
              <p:cNvSpPr/>
              <p:nvPr/>
            </p:nvSpPr>
            <p:spPr bwMode="auto">
              <a:xfrm>
                <a:off x="10059096" y="11055557"/>
                <a:ext cx="151864" cy="151864"/>
              </a:xfrm>
              <a:prstGeom prst="ellipse">
                <a:avLst/>
              </a:prstGeom>
              <a:solidFill>
                <a:schemeClr val="accent2">
                  <a:alpha val="71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236" name="椭圆 235"/>
              <p:cNvSpPr/>
              <p:nvPr/>
            </p:nvSpPr>
            <p:spPr bwMode="auto">
              <a:xfrm>
                <a:off x="2078270" y="1137602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grpSp>
          <p:nvGrpSpPr>
            <p:cNvPr id="214" name="组合 22"/>
            <p:cNvGrpSpPr>
              <a:grpSpLocks/>
            </p:cNvGrpSpPr>
            <p:nvPr/>
          </p:nvGrpSpPr>
          <p:grpSpPr bwMode="auto">
            <a:xfrm>
              <a:off x="7958582" y="15922844"/>
              <a:ext cx="312944" cy="332659"/>
              <a:chOff x="0" y="0"/>
              <a:chExt cx="1579866" cy="1685211"/>
            </a:xfrm>
          </p:grpSpPr>
          <p:grpSp>
            <p:nvGrpSpPr>
              <p:cNvPr id="215" name="组合 23"/>
              <p:cNvGrpSpPr>
                <a:grpSpLocks/>
              </p:cNvGrpSpPr>
              <p:nvPr/>
            </p:nvGrpSpPr>
            <p:grpSpPr bwMode="auto">
              <a:xfrm>
                <a:off x="0" y="138230"/>
                <a:ext cx="1276851" cy="1546981"/>
                <a:chOff x="0" y="0"/>
                <a:chExt cx="1276851" cy="1546981"/>
              </a:xfrm>
            </p:grpSpPr>
            <p:sp>
              <p:nvSpPr>
                <p:cNvPr id="220"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21"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22"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216" name="组合 24"/>
              <p:cNvGrpSpPr>
                <a:grpSpLocks/>
              </p:cNvGrpSpPr>
              <p:nvPr/>
            </p:nvGrpSpPr>
            <p:grpSpPr bwMode="auto">
              <a:xfrm flipH="1" flipV="1">
                <a:off x="303015" y="0"/>
                <a:ext cx="1276851" cy="1546981"/>
                <a:chOff x="0" y="0"/>
                <a:chExt cx="1276851" cy="1546981"/>
              </a:xfrm>
            </p:grpSpPr>
            <p:sp>
              <p:nvSpPr>
                <p:cNvPr id="217"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18"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19"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spTree>
    <p:extLst>
      <p:ext uri="{BB962C8B-B14F-4D97-AF65-F5344CB8AC3E}">
        <p14:creationId xmlns:p14="http://schemas.microsoft.com/office/powerpoint/2010/main" val="1627195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50"/>
                                  </p:stCondLst>
                                  <p:childTnLst>
                                    <p:animRot by="21600000">
                                      <p:cBhvr>
                                        <p:cTn id="6" dur="12050" fill="hold"/>
                                        <p:tgtEl>
                                          <p:spTgt spid="3"/>
                                        </p:tgtEl>
                                        <p:attrNameLst>
                                          <p:attrName>r</p:attrName>
                                        </p:attrNameLst>
                                      </p:cBhvr>
                                    </p:animRot>
                                  </p:childTnLst>
                                </p:cTn>
                              </p:par>
                              <p:par>
                                <p:cTn id="7" presetID="8" presetClass="emph" presetSubtype="0" fill="hold" nodeType="withEffect">
                                  <p:stCondLst>
                                    <p:cond delay="50"/>
                                  </p:stCondLst>
                                  <p:childTnLst>
                                    <p:animRot by="21600000">
                                      <p:cBhvr>
                                        <p:cTn id="8" dur="9850" fill="hold"/>
                                        <p:tgtEl>
                                          <p:spTgt spid="5"/>
                                        </p:tgtEl>
                                        <p:attrNameLst>
                                          <p:attrName>r</p:attrName>
                                        </p:attrNameLst>
                                      </p:cBhvr>
                                    </p:animRot>
                                  </p:childTnLst>
                                </p:cTn>
                              </p:par>
                              <p:par>
                                <p:cTn id="9" presetID="8" presetClass="emph" presetSubtype="0" fill="hold" nodeType="withEffect">
                                  <p:stCondLst>
                                    <p:cond delay="0"/>
                                  </p:stCondLst>
                                  <p:childTnLst>
                                    <p:animRot by="10800000">
                                      <p:cBhvr>
                                        <p:cTn id="10" dur="5900" fill="hold"/>
                                        <p:tgtEl>
                                          <p:spTgt spid="175"/>
                                        </p:tgtEl>
                                        <p:attrNameLst>
                                          <p:attrName>r</p:attrName>
                                        </p:attrNameLst>
                                      </p:cBhvr>
                                    </p:animRot>
                                  </p:childTnLst>
                                </p:cTn>
                              </p:par>
                              <p:par>
                                <p:cTn id="11" presetID="8" presetClass="emph" presetSubtype="0" fill="hold" nodeType="withEffect">
                                  <p:stCondLst>
                                    <p:cond delay="0"/>
                                  </p:stCondLst>
                                  <p:childTnLst>
                                    <p:animRot by="10800000">
                                      <p:cBhvr>
                                        <p:cTn id="12" dur="7800" fill="hold"/>
                                        <p:tgtEl>
                                          <p:spTgt spid="2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pic>
        <p:nvPicPr>
          <p:cNvPr id="7" name="Picture 2" descr="C:\Users\ouliqiang\Desktop\123.jp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43771"/>
          <a:stretch/>
        </p:blipFill>
        <p:spPr bwMode="auto">
          <a:xfrm>
            <a:off x="0" y="0"/>
            <a:ext cx="16929131" cy="9361488"/>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a:xfrm>
            <a:off x="1404591" y="245365"/>
            <a:ext cx="5074338" cy="504417"/>
          </a:xfrm>
          <a:prstGeom prst="rect">
            <a:avLst/>
          </a:prstGeom>
        </p:spPr>
        <p:txBody>
          <a:bodyPr/>
          <a:lstStyle>
            <a:lvl1pPr algn="l">
              <a:defRPr sz="2900" b="0">
                <a:solidFill>
                  <a:schemeClr val="bg1"/>
                </a:solidFill>
                <a:latin typeface="微软雅黑" pitchFamily="34" charset="-122"/>
                <a:ea typeface="微软雅黑" pitchFamily="34" charset="-122"/>
              </a:defRPr>
            </a:lvl1pPr>
          </a:lstStyle>
          <a:p>
            <a:r>
              <a:rPr lang="zh-CN" altLang="en-US" dirty="0"/>
              <a:t>单击此处编辑母版标题样式</a:t>
            </a:r>
          </a:p>
        </p:txBody>
      </p:sp>
      <p:pic>
        <p:nvPicPr>
          <p:cNvPr id="3074" name="Picture 2" descr="C:\Users\ouliqiang\Desktop\Background_16x9.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935664"/>
            <a:ext cx="16922750" cy="9228603"/>
          </a:xfrm>
          <a:prstGeom prst="rect">
            <a:avLst/>
          </a:prstGeom>
          <a:noFill/>
          <a:extLst>
            <a:ext uri="{909E8E84-426E-40DD-AFC4-6F175D3DCCD1}">
              <a14:hiddenFill xmlns:a14="http://schemas.microsoft.com/office/drawing/2010/main">
                <a:solidFill>
                  <a:srgbClr val="FFFFFF"/>
                </a:solidFill>
              </a14:hiddenFill>
            </a:ext>
          </a:extLst>
        </p:spPr>
      </p:pic>
      <p:sp>
        <p:nvSpPr>
          <p:cNvPr id="21" name="流程图: 离页连接符 20"/>
          <p:cNvSpPr/>
          <p:nvPr userDrawn="1"/>
        </p:nvSpPr>
        <p:spPr>
          <a:xfrm rot="16200000">
            <a:off x="234464" y="-234463"/>
            <a:ext cx="935664" cy="1404590"/>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68213" tIns="84107" rIns="168213" bIns="84107" rtlCol="0" anchor="ctr"/>
          <a:lstStyle/>
          <a:p>
            <a:pPr algn="ctr"/>
            <a:endParaRPr lang="zh-CN" altLang="en-US"/>
          </a:p>
        </p:txBody>
      </p:sp>
    </p:spTree>
    <p:extLst>
      <p:ext uri="{BB962C8B-B14F-4D97-AF65-F5344CB8AC3E}">
        <p14:creationId xmlns:p14="http://schemas.microsoft.com/office/powerpoint/2010/main" val="770471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6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pic>
        <p:nvPicPr>
          <p:cNvPr id="7" name="Picture 2" descr="C:\Users\ouliqiang\Desktop\123.jp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43771"/>
          <a:stretch/>
        </p:blipFill>
        <p:spPr bwMode="auto">
          <a:xfrm>
            <a:off x="0" y="0"/>
            <a:ext cx="16929131" cy="9361488"/>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a:xfrm>
            <a:off x="1404591" y="245365"/>
            <a:ext cx="5074338" cy="504417"/>
          </a:xfrm>
          <a:prstGeom prst="rect">
            <a:avLst/>
          </a:prstGeom>
        </p:spPr>
        <p:txBody>
          <a:bodyPr/>
          <a:lstStyle>
            <a:lvl1pPr algn="l">
              <a:defRPr sz="2900" b="0">
                <a:solidFill>
                  <a:schemeClr val="bg1"/>
                </a:solidFill>
                <a:latin typeface="微软雅黑" pitchFamily="34" charset="-122"/>
                <a:ea typeface="微软雅黑" pitchFamily="34" charset="-122"/>
              </a:defRPr>
            </a:lvl1pPr>
          </a:lstStyle>
          <a:p>
            <a:r>
              <a:rPr lang="zh-CN" altLang="en-US" dirty="0"/>
              <a:t>单击此处编辑母版标题样式</a:t>
            </a:r>
          </a:p>
        </p:txBody>
      </p:sp>
      <p:pic>
        <p:nvPicPr>
          <p:cNvPr id="3074" name="Picture 2" descr="C:\Users\ouliqiang\Desktop\Background_16x9.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935664"/>
            <a:ext cx="16922750" cy="9228603"/>
          </a:xfrm>
          <a:prstGeom prst="rect">
            <a:avLst/>
          </a:prstGeom>
          <a:noFill/>
          <a:extLst>
            <a:ext uri="{909E8E84-426E-40DD-AFC4-6F175D3DCCD1}">
              <a14:hiddenFill xmlns:a14="http://schemas.microsoft.com/office/drawing/2010/main">
                <a:solidFill>
                  <a:srgbClr val="FFFFFF"/>
                </a:solidFill>
              </a14:hiddenFill>
            </a:ext>
          </a:extLst>
        </p:spPr>
      </p:pic>
      <p:sp>
        <p:nvSpPr>
          <p:cNvPr id="21" name="流程图: 离页连接符 20"/>
          <p:cNvSpPr/>
          <p:nvPr userDrawn="1"/>
        </p:nvSpPr>
        <p:spPr>
          <a:xfrm rot="16200000">
            <a:off x="234464" y="-234463"/>
            <a:ext cx="935664" cy="1404590"/>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68213" tIns="84107" rIns="168213" bIns="84107" rtlCol="0" anchor="ctr"/>
          <a:lstStyle/>
          <a:p>
            <a:pPr algn="ctr"/>
            <a:endParaRPr lang="zh-CN" altLang="en-US"/>
          </a:p>
        </p:txBody>
      </p:sp>
    </p:spTree>
    <p:extLst>
      <p:ext uri="{BB962C8B-B14F-4D97-AF65-F5344CB8AC3E}">
        <p14:creationId xmlns:p14="http://schemas.microsoft.com/office/powerpoint/2010/main" val="2304183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3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pic>
        <p:nvPicPr>
          <p:cNvPr id="7" name="Picture 2" descr="C:\Users\ouliqiang\Desktop\123.jp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43771"/>
          <a:stretch/>
        </p:blipFill>
        <p:spPr bwMode="auto">
          <a:xfrm>
            <a:off x="0" y="0"/>
            <a:ext cx="16929131" cy="9361488"/>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a:xfrm>
            <a:off x="1404591" y="245365"/>
            <a:ext cx="5074338" cy="504417"/>
          </a:xfrm>
          <a:prstGeom prst="rect">
            <a:avLst/>
          </a:prstGeom>
        </p:spPr>
        <p:txBody>
          <a:bodyPr/>
          <a:lstStyle>
            <a:lvl1pPr algn="l">
              <a:defRPr sz="2900" b="0">
                <a:solidFill>
                  <a:schemeClr val="bg1"/>
                </a:solidFill>
                <a:latin typeface="微软雅黑" pitchFamily="34" charset="-122"/>
                <a:ea typeface="微软雅黑" pitchFamily="34" charset="-122"/>
              </a:defRPr>
            </a:lvl1pPr>
          </a:lstStyle>
          <a:p>
            <a:r>
              <a:rPr lang="zh-CN" altLang="en-US" dirty="0"/>
              <a:t>单击此处编辑母版标题样式</a:t>
            </a:r>
          </a:p>
        </p:txBody>
      </p:sp>
      <p:pic>
        <p:nvPicPr>
          <p:cNvPr id="3074" name="Picture 2" descr="C:\Users\ouliqiang\Desktop\Background_16x9.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935664"/>
            <a:ext cx="16922750" cy="9228603"/>
          </a:xfrm>
          <a:prstGeom prst="rect">
            <a:avLst/>
          </a:prstGeom>
          <a:noFill/>
          <a:extLst>
            <a:ext uri="{909E8E84-426E-40DD-AFC4-6F175D3DCCD1}">
              <a14:hiddenFill xmlns:a14="http://schemas.microsoft.com/office/drawing/2010/main">
                <a:solidFill>
                  <a:srgbClr val="FFFFFF"/>
                </a:solidFill>
              </a14:hiddenFill>
            </a:ext>
          </a:extLst>
        </p:spPr>
      </p:pic>
      <p:sp>
        <p:nvSpPr>
          <p:cNvPr id="21" name="流程图: 离页连接符 20"/>
          <p:cNvSpPr/>
          <p:nvPr userDrawn="1"/>
        </p:nvSpPr>
        <p:spPr>
          <a:xfrm rot="16200000">
            <a:off x="234464" y="-234463"/>
            <a:ext cx="935664" cy="1404590"/>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68213" tIns="84107" rIns="168213" bIns="84107" rtlCol="0" anchor="ctr"/>
          <a:lstStyle/>
          <a:p>
            <a:pPr algn="ctr"/>
            <a:endParaRPr lang="zh-CN" altLang="en-US"/>
          </a:p>
        </p:txBody>
      </p:sp>
    </p:spTree>
    <p:extLst>
      <p:ext uri="{BB962C8B-B14F-4D97-AF65-F5344CB8AC3E}">
        <p14:creationId xmlns:p14="http://schemas.microsoft.com/office/powerpoint/2010/main" val="3921432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6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pic>
        <p:nvPicPr>
          <p:cNvPr id="7" name="Picture 2" descr="C:\Users\ouliqiang\Desktop\123.jp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43771"/>
          <a:stretch/>
        </p:blipFill>
        <p:spPr bwMode="auto">
          <a:xfrm>
            <a:off x="0" y="0"/>
            <a:ext cx="16929131" cy="9361488"/>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a:xfrm>
            <a:off x="1404591" y="245365"/>
            <a:ext cx="5074338" cy="504417"/>
          </a:xfrm>
          <a:prstGeom prst="rect">
            <a:avLst/>
          </a:prstGeom>
        </p:spPr>
        <p:txBody>
          <a:bodyPr/>
          <a:lstStyle>
            <a:lvl1pPr algn="l">
              <a:defRPr sz="2900" b="0">
                <a:solidFill>
                  <a:schemeClr val="bg1"/>
                </a:solidFill>
                <a:latin typeface="微软雅黑" pitchFamily="34" charset="-122"/>
                <a:ea typeface="微软雅黑" pitchFamily="34" charset="-122"/>
              </a:defRPr>
            </a:lvl1pPr>
          </a:lstStyle>
          <a:p>
            <a:r>
              <a:rPr lang="zh-CN" altLang="en-US" dirty="0"/>
              <a:t>单击此处编辑母版标题样式</a:t>
            </a:r>
          </a:p>
        </p:txBody>
      </p:sp>
      <p:pic>
        <p:nvPicPr>
          <p:cNvPr id="3074" name="Picture 2" descr="C:\Users\ouliqiang\Desktop\Background_16x9.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935664"/>
            <a:ext cx="16922750" cy="9228603"/>
          </a:xfrm>
          <a:prstGeom prst="rect">
            <a:avLst/>
          </a:prstGeom>
          <a:noFill/>
          <a:extLst>
            <a:ext uri="{909E8E84-426E-40DD-AFC4-6F175D3DCCD1}">
              <a14:hiddenFill xmlns:a14="http://schemas.microsoft.com/office/drawing/2010/main">
                <a:solidFill>
                  <a:srgbClr val="FFFFFF"/>
                </a:solidFill>
              </a14:hiddenFill>
            </a:ext>
          </a:extLst>
        </p:spPr>
      </p:pic>
      <p:sp>
        <p:nvSpPr>
          <p:cNvPr id="21" name="流程图: 离页连接符 20"/>
          <p:cNvSpPr/>
          <p:nvPr userDrawn="1"/>
        </p:nvSpPr>
        <p:spPr>
          <a:xfrm rot="16200000">
            <a:off x="234464" y="-234463"/>
            <a:ext cx="935664" cy="1404590"/>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68213" tIns="84107" rIns="168213" bIns="84107" rtlCol="0" anchor="ctr"/>
          <a:lstStyle/>
          <a:p>
            <a:pPr algn="ctr"/>
            <a:endParaRPr lang="zh-CN" altLang="en-US"/>
          </a:p>
        </p:txBody>
      </p:sp>
    </p:spTree>
    <p:extLst>
      <p:ext uri="{BB962C8B-B14F-4D97-AF65-F5344CB8AC3E}">
        <p14:creationId xmlns:p14="http://schemas.microsoft.com/office/powerpoint/2010/main" val="39661824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43860"/>
      </p:ext>
    </p:extLst>
  </p:cSld>
  <p:clrMap bg1="lt1" tx1="dk1" bg2="lt2" tx2="dk2" accent1="accent1" accent2="accent2" accent3="accent3" accent4="accent4" accent5="accent5" accent6="accent6" hlink="hlink" folHlink="folHlink"/>
  <p:sldLayoutIdLst>
    <p:sldLayoutId id="2147483779" r:id="rId1"/>
    <p:sldLayoutId id="2147483785" r:id="rId2"/>
    <p:sldLayoutId id="2147483795" r:id="rId3"/>
    <p:sldLayoutId id="2147483796" r:id="rId4"/>
    <p:sldLayoutId id="2147483800" r:id="rId5"/>
    <p:sldLayoutId id="2147483807" r:id="rId6"/>
    <p:sldLayoutId id="2147483808" r:id="rId7"/>
  </p:sldLayoutIdLst>
  <p:txStyles>
    <p:titleStyle>
      <a:lvl1pPr algn="l" defTabSz="624078" rtl="0" eaLnBrk="1" latinLnBrk="0" hangingPunct="1">
        <a:spcBef>
          <a:spcPct val="0"/>
        </a:spcBef>
        <a:buNone/>
        <a:defRPr sz="4914"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68059" indent="-468059" algn="l" defTabSz="624078" rtl="0" eaLnBrk="1" latinLnBrk="0" hangingPunct="1">
        <a:spcBef>
          <a:spcPts val="1365"/>
        </a:spcBef>
        <a:spcAft>
          <a:spcPts val="0"/>
        </a:spcAft>
        <a:buClr>
          <a:schemeClr val="accent1"/>
        </a:buClr>
        <a:buSzPct val="80000"/>
        <a:buFont typeface="Wingdings 3" charset="2"/>
        <a:buChar char=""/>
        <a:defRPr sz="2457" kern="1200">
          <a:solidFill>
            <a:schemeClr val="tx1">
              <a:lumMod val="75000"/>
              <a:lumOff val="25000"/>
            </a:schemeClr>
          </a:solidFill>
          <a:latin typeface="+mn-lt"/>
          <a:ea typeface="+mn-ea"/>
          <a:cs typeface="+mn-cs"/>
        </a:defRPr>
      </a:lvl1pPr>
      <a:lvl2pPr marL="1014127" indent="-390049" algn="l" defTabSz="624078" rtl="0" eaLnBrk="1" latinLnBrk="0" hangingPunct="1">
        <a:spcBef>
          <a:spcPts val="1365"/>
        </a:spcBef>
        <a:spcAft>
          <a:spcPts val="0"/>
        </a:spcAft>
        <a:buClr>
          <a:schemeClr val="accent1"/>
        </a:buClr>
        <a:buSzPct val="80000"/>
        <a:buFont typeface="Wingdings 3" charset="2"/>
        <a:buChar char=""/>
        <a:defRPr sz="2184" kern="1200">
          <a:solidFill>
            <a:schemeClr val="tx1">
              <a:lumMod val="75000"/>
              <a:lumOff val="25000"/>
            </a:schemeClr>
          </a:solidFill>
          <a:latin typeface="+mn-lt"/>
          <a:ea typeface="+mn-ea"/>
          <a:cs typeface="+mn-cs"/>
        </a:defRPr>
      </a:lvl2pPr>
      <a:lvl3pPr marL="1560195" indent="-312039" algn="l" defTabSz="624078" rtl="0" eaLnBrk="1" latinLnBrk="0" hangingPunct="1">
        <a:spcBef>
          <a:spcPts val="1365"/>
        </a:spcBef>
        <a:spcAft>
          <a:spcPts val="0"/>
        </a:spcAft>
        <a:buClr>
          <a:schemeClr val="accent1"/>
        </a:buClr>
        <a:buSzPct val="80000"/>
        <a:buFont typeface="Wingdings 3" charset="2"/>
        <a:buChar char=""/>
        <a:defRPr sz="1911" kern="1200">
          <a:solidFill>
            <a:schemeClr val="tx1">
              <a:lumMod val="75000"/>
              <a:lumOff val="25000"/>
            </a:schemeClr>
          </a:solidFill>
          <a:latin typeface="+mn-lt"/>
          <a:ea typeface="+mn-ea"/>
          <a:cs typeface="+mn-cs"/>
        </a:defRPr>
      </a:lvl3pPr>
      <a:lvl4pPr marL="2184273" indent="-312039" algn="l" defTabSz="624078" rtl="0" eaLnBrk="1" latinLnBrk="0" hangingPunct="1">
        <a:spcBef>
          <a:spcPts val="1365"/>
        </a:spcBef>
        <a:spcAft>
          <a:spcPts val="0"/>
        </a:spcAft>
        <a:buClr>
          <a:schemeClr val="accent1"/>
        </a:buClr>
        <a:buSzPct val="80000"/>
        <a:buFont typeface="Wingdings 3" charset="2"/>
        <a:buChar char=""/>
        <a:defRPr sz="1638" kern="1200">
          <a:solidFill>
            <a:schemeClr val="tx1">
              <a:lumMod val="75000"/>
              <a:lumOff val="25000"/>
            </a:schemeClr>
          </a:solidFill>
          <a:latin typeface="+mn-lt"/>
          <a:ea typeface="+mn-ea"/>
          <a:cs typeface="+mn-cs"/>
        </a:defRPr>
      </a:lvl4pPr>
      <a:lvl5pPr marL="2808351" indent="-312039" algn="l" defTabSz="624078" rtl="0" eaLnBrk="1" latinLnBrk="0" hangingPunct="1">
        <a:spcBef>
          <a:spcPts val="1365"/>
        </a:spcBef>
        <a:spcAft>
          <a:spcPts val="0"/>
        </a:spcAft>
        <a:buClr>
          <a:schemeClr val="accent1"/>
        </a:buClr>
        <a:buSzPct val="80000"/>
        <a:buFont typeface="Wingdings 3" charset="2"/>
        <a:buChar char=""/>
        <a:defRPr sz="1638" kern="1200">
          <a:solidFill>
            <a:schemeClr val="tx1">
              <a:lumMod val="75000"/>
              <a:lumOff val="25000"/>
            </a:schemeClr>
          </a:solidFill>
          <a:latin typeface="+mn-lt"/>
          <a:ea typeface="+mn-ea"/>
          <a:cs typeface="+mn-cs"/>
        </a:defRPr>
      </a:lvl5pPr>
      <a:lvl6pPr marL="3432429" indent="-312039" algn="l" defTabSz="624078" rtl="0" eaLnBrk="1" latinLnBrk="0" hangingPunct="1">
        <a:spcBef>
          <a:spcPts val="1365"/>
        </a:spcBef>
        <a:spcAft>
          <a:spcPts val="0"/>
        </a:spcAft>
        <a:buClr>
          <a:schemeClr val="accent1"/>
        </a:buClr>
        <a:buSzPct val="80000"/>
        <a:buFont typeface="Wingdings 3" charset="2"/>
        <a:buChar char=""/>
        <a:defRPr sz="1638" kern="1200">
          <a:solidFill>
            <a:schemeClr val="tx1">
              <a:lumMod val="75000"/>
              <a:lumOff val="25000"/>
            </a:schemeClr>
          </a:solidFill>
          <a:latin typeface="+mn-lt"/>
          <a:ea typeface="+mn-ea"/>
          <a:cs typeface="+mn-cs"/>
        </a:defRPr>
      </a:lvl6pPr>
      <a:lvl7pPr marL="4056507" indent="-312039" algn="l" defTabSz="624078" rtl="0" eaLnBrk="1" latinLnBrk="0" hangingPunct="1">
        <a:spcBef>
          <a:spcPts val="1365"/>
        </a:spcBef>
        <a:spcAft>
          <a:spcPts val="0"/>
        </a:spcAft>
        <a:buClr>
          <a:schemeClr val="accent1"/>
        </a:buClr>
        <a:buSzPct val="80000"/>
        <a:buFont typeface="Wingdings 3" charset="2"/>
        <a:buChar char=""/>
        <a:defRPr sz="1638" kern="1200">
          <a:solidFill>
            <a:schemeClr val="tx1">
              <a:lumMod val="75000"/>
              <a:lumOff val="25000"/>
            </a:schemeClr>
          </a:solidFill>
          <a:latin typeface="+mn-lt"/>
          <a:ea typeface="+mn-ea"/>
          <a:cs typeface="+mn-cs"/>
        </a:defRPr>
      </a:lvl7pPr>
      <a:lvl8pPr marL="4680585" indent="-312039" algn="l" defTabSz="624078" rtl="0" eaLnBrk="1" latinLnBrk="0" hangingPunct="1">
        <a:spcBef>
          <a:spcPts val="1365"/>
        </a:spcBef>
        <a:spcAft>
          <a:spcPts val="0"/>
        </a:spcAft>
        <a:buClr>
          <a:schemeClr val="accent1"/>
        </a:buClr>
        <a:buSzPct val="80000"/>
        <a:buFont typeface="Wingdings 3" charset="2"/>
        <a:buChar char=""/>
        <a:defRPr sz="1638" kern="1200">
          <a:solidFill>
            <a:schemeClr val="tx1">
              <a:lumMod val="75000"/>
              <a:lumOff val="25000"/>
            </a:schemeClr>
          </a:solidFill>
          <a:latin typeface="+mn-lt"/>
          <a:ea typeface="+mn-ea"/>
          <a:cs typeface="+mn-cs"/>
        </a:defRPr>
      </a:lvl8pPr>
      <a:lvl9pPr marL="5304663" indent="-312039" algn="l" defTabSz="624078" rtl="0" eaLnBrk="1" latinLnBrk="0" hangingPunct="1">
        <a:spcBef>
          <a:spcPts val="1365"/>
        </a:spcBef>
        <a:spcAft>
          <a:spcPts val="0"/>
        </a:spcAft>
        <a:buClr>
          <a:schemeClr val="accent1"/>
        </a:buClr>
        <a:buSzPct val="80000"/>
        <a:buFont typeface="Wingdings 3" charset="2"/>
        <a:buChar char=""/>
        <a:defRPr sz="1638" kern="1200">
          <a:solidFill>
            <a:schemeClr val="tx1">
              <a:lumMod val="75000"/>
              <a:lumOff val="25000"/>
            </a:schemeClr>
          </a:solidFill>
          <a:latin typeface="+mn-lt"/>
          <a:ea typeface="+mn-ea"/>
          <a:cs typeface="+mn-cs"/>
        </a:defRPr>
      </a:lvl9pPr>
    </p:bodyStyle>
    <p:otherStyle>
      <a:defPPr>
        <a:defRPr lang="en-US"/>
      </a:defPPr>
      <a:lvl1pPr marL="0" algn="l" defTabSz="624078" rtl="0" eaLnBrk="1" latinLnBrk="0" hangingPunct="1">
        <a:defRPr sz="2457" kern="1200">
          <a:solidFill>
            <a:schemeClr val="tx1"/>
          </a:solidFill>
          <a:latin typeface="+mn-lt"/>
          <a:ea typeface="+mn-ea"/>
          <a:cs typeface="+mn-cs"/>
        </a:defRPr>
      </a:lvl1pPr>
      <a:lvl2pPr marL="624078" algn="l" defTabSz="624078" rtl="0" eaLnBrk="1" latinLnBrk="0" hangingPunct="1">
        <a:defRPr sz="2457" kern="1200">
          <a:solidFill>
            <a:schemeClr val="tx1"/>
          </a:solidFill>
          <a:latin typeface="+mn-lt"/>
          <a:ea typeface="+mn-ea"/>
          <a:cs typeface="+mn-cs"/>
        </a:defRPr>
      </a:lvl2pPr>
      <a:lvl3pPr marL="1248156" algn="l" defTabSz="624078" rtl="0" eaLnBrk="1" latinLnBrk="0" hangingPunct="1">
        <a:defRPr sz="2457" kern="1200">
          <a:solidFill>
            <a:schemeClr val="tx1"/>
          </a:solidFill>
          <a:latin typeface="+mn-lt"/>
          <a:ea typeface="+mn-ea"/>
          <a:cs typeface="+mn-cs"/>
        </a:defRPr>
      </a:lvl3pPr>
      <a:lvl4pPr marL="1872234" algn="l" defTabSz="624078" rtl="0" eaLnBrk="1" latinLnBrk="0" hangingPunct="1">
        <a:defRPr sz="2457" kern="1200">
          <a:solidFill>
            <a:schemeClr val="tx1"/>
          </a:solidFill>
          <a:latin typeface="+mn-lt"/>
          <a:ea typeface="+mn-ea"/>
          <a:cs typeface="+mn-cs"/>
        </a:defRPr>
      </a:lvl4pPr>
      <a:lvl5pPr marL="2496312" algn="l" defTabSz="624078" rtl="0" eaLnBrk="1" latinLnBrk="0" hangingPunct="1">
        <a:defRPr sz="2457" kern="1200">
          <a:solidFill>
            <a:schemeClr val="tx1"/>
          </a:solidFill>
          <a:latin typeface="+mn-lt"/>
          <a:ea typeface="+mn-ea"/>
          <a:cs typeface="+mn-cs"/>
        </a:defRPr>
      </a:lvl5pPr>
      <a:lvl6pPr marL="3120390" algn="l" defTabSz="624078" rtl="0" eaLnBrk="1" latinLnBrk="0" hangingPunct="1">
        <a:defRPr sz="2457" kern="1200">
          <a:solidFill>
            <a:schemeClr val="tx1"/>
          </a:solidFill>
          <a:latin typeface="+mn-lt"/>
          <a:ea typeface="+mn-ea"/>
          <a:cs typeface="+mn-cs"/>
        </a:defRPr>
      </a:lvl6pPr>
      <a:lvl7pPr marL="3744468" algn="l" defTabSz="624078" rtl="0" eaLnBrk="1" latinLnBrk="0" hangingPunct="1">
        <a:defRPr sz="2457" kern="1200">
          <a:solidFill>
            <a:schemeClr val="tx1"/>
          </a:solidFill>
          <a:latin typeface="+mn-lt"/>
          <a:ea typeface="+mn-ea"/>
          <a:cs typeface="+mn-cs"/>
        </a:defRPr>
      </a:lvl7pPr>
      <a:lvl8pPr marL="4368546" algn="l" defTabSz="624078" rtl="0" eaLnBrk="1" latinLnBrk="0" hangingPunct="1">
        <a:defRPr sz="2457" kern="1200">
          <a:solidFill>
            <a:schemeClr val="tx1"/>
          </a:solidFill>
          <a:latin typeface="+mn-lt"/>
          <a:ea typeface="+mn-ea"/>
          <a:cs typeface="+mn-cs"/>
        </a:defRPr>
      </a:lvl8pPr>
      <a:lvl9pPr marL="4992624" algn="l" defTabSz="624078" rtl="0" eaLnBrk="1" latinLnBrk="0" hangingPunct="1">
        <a:defRPr sz="245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3.emf"/></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椭圆 11"/>
          <p:cNvSpPr/>
          <p:nvPr/>
        </p:nvSpPr>
        <p:spPr>
          <a:xfrm>
            <a:off x="3564831" y="6152745"/>
            <a:ext cx="9866492" cy="9866492"/>
          </a:xfrm>
          <a:prstGeom prst="ellipse">
            <a:avLst/>
          </a:prstGeom>
          <a:blipFill dpi="0" rotWithShape="1">
            <a:blip r:embed="rId3"/>
            <a:srcRect/>
            <a:stretch>
              <a:fillRect l="-19000" r="-7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4" name="虚点"/>
          <p:cNvPicPr>
            <a:picLocks noChangeAspect="1"/>
          </p:cNvPicPr>
          <p:nvPr/>
        </p:nvPicPr>
        <p:blipFill>
          <a:blip r:embed="rId4"/>
          <a:stretch>
            <a:fillRect/>
          </a:stretch>
        </p:blipFill>
        <p:spPr>
          <a:xfrm>
            <a:off x="1407932" y="3751549"/>
            <a:ext cx="14418653" cy="14106659"/>
          </a:xfrm>
          <a:prstGeom prst="rect">
            <a:avLst/>
          </a:prstGeom>
        </p:spPr>
      </p:pic>
      <p:sp>
        <p:nvSpPr>
          <p:cNvPr id="5" name="TextBox 7"/>
          <p:cNvSpPr>
            <a:spLocks noChangeArrowheads="1"/>
          </p:cNvSpPr>
          <p:nvPr/>
        </p:nvSpPr>
        <p:spPr bwMode="auto">
          <a:xfrm>
            <a:off x="2508319" y="2121459"/>
            <a:ext cx="11128623" cy="1354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TW" altLang="en-US" sz="8800" b="1" smtClean="0">
                <a:solidFill>
                  <a:schemeClr val="accent1"/>
                </a:solidFill>
                <a:latin typeface="微软雅黑" pitchFamily="34" charset="-122"/>
                <a:ea typeface="微软雅黑" pitchFamily="34" charset="-122"/>
                <a:sym typeface="微软雅黑" pitchFamily="34" charset="-122"/>
              </a:rPr>
              <a:t>車用電子期末報告</a:t>
            </a:r>
            <a:endParaRPr lang="zh-CN" altLang="en-US" sz="8800" b="1" dirty="0">
              <a:solidFill>
                <a:schemeClr val="accent3"/>
              </a:solidFill>
              <a:latin typeface="微软雅黑" pitchFamily="34" charset="-122"/>
              <a:ea typeface="微软雅黑" pitchFamily="34" charset="-122"/>
              <a:sym typeface="微软雅黑" pitchFamily="34" charset="-122"/>
            </a:endParaRPr>
          </a:p>
        </p:txBody>
      </p:sp>
      <p:grpSp>
        <p:nvGrpSpPr>
          <p:cNvPr id="10" name="组合 9"/>
          <p:cNvGrpSpPr/>
          <p:nvPr/>
        </p:nvGrpSpPr>
        <p:grpSpPr>
          <a:xfrm>
            <a:off x="5069037" y="6895088"/>
            <a:ext cx="3362833" cy="3067132"/>
            <a:chOff x="16813087" y="5768157"/>
            <a:chExt cx="4063357" cy="3706058"/>
          </a:xfrm>
        </p:grpSpPr>
        <p:cxnSp>
          <p:nvCxnSpPr>
            <p:cNvPr id="74" name="直接连接符 48"/>
            <p:cNvCxnSpPr>
              <a:cxnSpLocks noChangeShapeType="1"/>
            </p:cNvCxnSpPr>
            <p:nvPr/>
          </p:nvCxnSpPr>
          <p:spPr bwMode="auto">
            <a:xfrm>
              <a:off x="18261997" y="5810047"/>
              <a:ext cx="1251780" cy="125178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75" name="直接连接符 49"/>
            <p:cNvCxnSpPr>
              <a:cxnSpLocks noChangeShapeType="1"/>
            </p:cNvCxnSpPr>
            <p:nvPr/>
          </p:nvCxnSpPr>
          <p:spPr bwMode="auto">
            <a:xfrm flipV="1">
              <a:off x="16818015" y="7061827"/>
              <a:ext cx="2695762" cy="1360202"/>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76" name="直接连接符 52"/>
            <p:cNvCxnSpPr>
              <a:cxnSpLocks noChangeShapeType="1"/>
            </p:cNvCxnSpPr>
            <p:nvPr/>
          </p:nvCxnSpPr>
          <p:spPr bwMode="auto">
            <a:xfrm flipV="1">
              <a:off x="17919484" y="7061827"/>
              <a:ext cx="1594294" cy="236064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77" name="直接连接符 55"/>
            <p:cNvCxnSpPr>
              <a:cxnSpLocks noChangeShapeType="1"/>
            </p:cNvCxnSpPr>
            <p:nvPr/>
          </p:nvCxnSpPr>
          <p:spPr bwMode="auto">
            <a:xfrm>
              <a:off x="19299399" y="5819903"/>
              <a:ext cx="211916" cy="1241923"/>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78" name="直接连接符 58"/>
            <p:cNvCxnSpPr>
              <a:cxnSpLocks noChangeShapeType="1"/>
            </p:cNvCxnSpPr>
            <p:nvPr/>
          </p:nvCxnSpPr>
          <p:spPr bwMode="auto">
            <a:xfrm>
              <a:off x="19516242" y="7061827"/>
              <a:ext cx="1360202" cy="236064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0" name="直接连接符 65"/>
            <p:cNvCxnSpPr>
              <a:cxnSpLocks noChangeShapeType="1"/>
            </p:cNvCxnSpPr>
            <p:nvPr/>
          </p:nvCxnSpPr>
          <p:spPr bwMode="auto">
            <a:xfrm flipH="1">
              <a:off x="16837728" y="5819903"/>
              <a:ext cx="1419341" cy="2602125"/>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1" name="直接连接符 68"/>
            <p:cNvCxnSpPr>
              <a:cxnSpLocks noChangeShapeType="1"/>
            </p:cNvCxnSpPr>
            <p:nvPr/>
          </p:nvCxnSpPr>
          <p:spPr bwMode="auto">
            <a:xfrm flipH="1" flipV="1">
              <a:off x="16832800" y="8422028"/>
              <a:ext cx="1081756" cy="1010295"/>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2" name="直接连接符 71"/>
            <p:cNvCxnSpPr>
              <a:cxnSpLocks noChangeShapeType="1"/>
            </p:cNvCxnSpPr>
            <p:nvPr/>
          </p:nvCxnSpPr>
          <p:spPr bwMode="auto">
            <a:xfrm>
              <a:off x="18264462" y="5819903"/>
              <a:ext cx="1030008" cy="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sp>
          <p:nvSpPr>
            <p:cNvPr id="83" name="椭圆 74"/>
            <p:cNvSpPr>
              <a:spLocks noChangeArrowheads="1"/>
            </p:cNvSpPr>
            <p:nvPr/>
          </p:nvSpPr>
          <p:spPr bwMode="auto">
            <a:xfrm>
              <a:off x="19469423" y="7022401"/>
              <a:ext cx="103494" cy="103494"/>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rgbClr val="FFFFFF"/>
                </a:solidFill>
              </a:endParaRPr>
            </a:p>
          </p:txBody>
        </p:sp>
        <p:sp>
          <p:nvSpPr>
            <p:cNvPr id="84" name="椭圆 75"/>
            <p:cNvSpPr>
              <a:spLocks noChangeArrowheads="1"/>
            </p:cNvSpPr>
            <p:nvPr/>
          </p:nvSpPr>
          <p:spPr bwMode="auto">
            <a:xfrm>
              <a:off x="19240259" y="5768157"/>
              <a:ext cx="105957" cy="105957"/>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rgbClr val="FFFFFF"/>
                </a:solidFill>
              </a:endParaRPr>
            </a:p>
          </p:txBody>
        </p:sp>
        <p:sp>
          <p:nvSpPr>
            <p:cNvPr id="85" name="椭圆 76"/>
            <p:cNvSpPr>
              <a:spLocks noChangeArrowheads="1"/>
            </p:cNvSpPr>
            <p:nvPr/>
          </p:nvSpPr>
          <p:spPr bwMode="auto">
            <a:xfrm>
              <a:off x="16813087" y="8370282"/>
              <a:ext cx="103494" cy="103494"/>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rgbClr val="FFFFFF"/>
                </a:solidFill>
              </a:endParaRPr>
            </a:p>
          </p:txBody>
        </p:sp>
        <p:sp>
          <p:nvSpPr>
            <p:cNvPr id="86" name="椭圆 77"/>
            <p:cNvSpPr>
              <a:spLocks noChangeArrowheads="1"/>
            </p:cNvSpPr>
            <p:nvPr/>
          </p:nvSpPr>
          <p:spPr bwMode="auto">
            <a:xfrm>
              <a:off x="17877593" y="9370721"/>
              <a:ext cx="103494" cy="103494"/>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rgbClr val="FFFFFF"/>
                </a:solidFill>
              </a:endParaRPr>
            </a:p>
          </p:txBody>
        </p:sp>
      </p:grpSp>
      <p:grpSp>
        <p:nvGrpSpPr>
          <p:cNvPr id="11" name="组合 10"/>
          <p:cNvGrpSpPr/>
          <p:nvPr/>
        </p:nvGrpSpPr>
        <p:grpSpPr>
          <a:xfrm>
            <a:off x="11732758" y="9001529"/>
            <a:ext cx="988119" cy="741704"/>
            <a:chOff x="24353336" y="8690620"/>
            <a:chExt cx="988119" cy="741704"/>
          </a:xfrm>
        </p:grpSpPr>
        <p:cxnSp>
          <p:nvCxnSpPr>
            <p:cNvPr id="79" name="直接连接符 61"/>
            <p:cNvCxnSpPr>
              <a:cxnSpLocks noChangeShapeType="1"/>
            </p:cNvCxnSpPr>
            <p:nvPr/>
          </p:nvCxnSpPr>
          <p:spPr bwMode="auto">
            <a:xfrm flipH="1">
              <a:off x="24353336" y="8695548"/>
              <a:ext cx="251342" cy="726919"/>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8" name="直接连接符 82"/>
            <p:cNvCxnSpPr>
              <a:cxnSpLocks noChangeShapeType="1"/>
            </p:cNvCxnSpPr>
            <p:nvPr/>
          </p:nvCxnSpPr>
          <p:spPr bwMode="auto">
            <a:xfrm flipH="1" flipV="1">
              <a:off x="24587430" y="8695548"/>
              <a:ext cx="697349" cy="229164"/>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9" name="直接连接符 85"/>
            <p:cNvCxnSpPr>
              <a:cxnSpLocks noChangeShapeType="1"/>
            </p:cNvCxnSpPr>
            <p:nvPr/>
          </p:nvCxnSpPr>
          <p:spPr bwMode="auto">
            <a:xfrm flipV="1">
              <a:off x="25129539" y="8924712"/>
              <a:ext cx="150311" cy="507612"/>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90" name="直接连接符 91"/>
            <p:cNvCxnSpPr>
              <a:cxnSpLocks noChangeShapeType="1"/>
            </p:cNvCxnSpPr>
            <p:nvPr/>
          </p:nvCxnSpPr>
          <p:spPr bwMode="auto">
            <a:xfrm flipH="1" flipV="1">
              <a:off x="24604678" y="8700476"/>
              <a:ext cx="485435" cy="72199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sp>
          <p:nvSpPr>
            <p:cNvPr id="91" name="椭圆 99"/>
            <p:cNvSpPr>
              <a:spLocks noChangeArrowheads="1"/>
            </p:cNvSpPr>
            <p:nvPr/>
          </p:nvSpPr>
          <p:spPr bwMode="auto">
            <a:xfrm>
              <a:off x="24557860" y="8690620"/>
              <a:ext cx="105957" cy="103494"/>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rgbClr val="FFFFFF"/>
                </a:solidFill>
              </a:endParaRPr>
            </a:p>
          </p:txBody>
        </p:sp>
        <p:sp>
          <p:nvSpPr>
            <p:cNvPr id="92" name="椭圆 100"/>
            <p:cNvSpPr>
              <a:spLocks noChangeArrowheads="1"/>
            </p:cNvSpPr>
            <p:nvPr/>
          </p:nvSpPr>
          <p:spPr bwMode="auto">
            <a:xfrm>
              <a:off x="25237961" y="8885286"/>
              <a:ext cx="103494" cy="105959"/>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rgbClr val="FFFFFF"/>
                </a:solidFill>
              </a:endParaRPr>
            </a:p>
          </p:txBody>
        </p:sp>
      </p:grpSp>
      <p:grpSp>
        <p:nvGrpSpPr>
          <p:cNvPr id="115" name="实点"/>
          <p:cNvGrpSpPr/>
          <p:nvPr/>
        </p:nvGrpSpPr>
        <p:grpSpPr>
          <a:xfrm>
            <a:off x="2196220" y="5026358"/>
            <a:ext cx="12583133" cy="11653973"/>
            <a:chOff x="-1112838" y="-6292080"/>
            <a:chExt cx="14425613" cy="13360401"/>
          </a:xfrm>
          <a:solidFill>
            <a:schemeClr val="accent3"/>
          </a:solidFill>
        </p:grpSpPr>
        <p:sp>
          <p:nvSpPr>
            <p:cNvPr id="116" name="Oval 5"/>
            <p:cNvSpPr>
              <a:spLocks noChangeArrowheads="1"/>
            </p:cNvSpPr>
            <p:nvPr/>
          </p:nvSpPr>
          <p:spPr bwMode="auto">
            <a:xfrm>
              <a:off x="531812" y="154758"/>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7" name="Oval 6"/>
            <p:cNvSpPr>
              <a:spLocks noChangeArrowheads="1"/>
            </p:cNvSpPr>
            <p:nvPr/>
          </p:nvSpPr>
          <p:spPr bwMode="auto">
            <a:xfrm>
              <a:off x="325437" y="-5088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8" name="Oval 7"/>
            <p:cNvSpPr>
              <a:spLocks noChangeArrowheads="1"/>
            </p:cNvSpPr>
            <p:nvPr/>
          </p:nvSpPr>
          <p:spPr bwMode="auto">
            <a:xfrm>
              <a:off x="163512" y="-1086667"/>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9" name="Oval 8"/>
            <p:cNvSpPr>
              <a:spLocks noChangeArrowheads="1"/>
            </p:cNvSpPr>
            <p:nvPr/>
          </p:nvSpPr>
          <p:spPr bwMode="auto">
            <a:xfrm>
              <a:off x="531812" y="-1815330"/>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0" name="Oval 9"/>
            <p:cNvSpPr>
              <a:spLocks noChangeArrowheads="1"/>
            </p:cNvSpPr>
            <p:nvPr/>
          </p:nvSpPr>
          <p:spPr bwMode="auto">
            <a:xfrm>
              <a:off x="-496888" y="-14359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1" name="Oval 10"/>
            <p:cNvSpPr>
              <a:spLocks noChangeArrowheads="1"/>
            </p:cNvSpPr>
            <p:nvPr/>
          </p:nvSpPr>
          <p:spPr bwMode="auto">
            <a:xfrm>
              <a:off x="-901700" y="-1320030"/>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2" name="Oval 11"/>
            <p:cNvSpPr>
              <a:spLocks noChangeArrowheads="1"/>
            </p:cNvSpPr>
            <p:nvPr/>
          </p:nvSpPr>
          <p:spPr bwMode="auto">
            <a:xfrm>
              <a:off x="-1074738" y="-1056505"/>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3" name="Oval 12"/>
            <p:cNvSpPr>
              <a:spLocks noChangeArrowheads="1"/>
            </p:cNvSpPr>
            <p:nvPr/>
          </p:nvSpPr>
          <p:spPr bwMode="auto">
            <a:xfrm>
              <a:off x="-865188" y="-508817"/>
              <a:ext cx="87313"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4" name="Oval 13"/>
            <p:cNvSpPr>
              <a:spLocks noChangeArrowheads="1"/>
            </p:cNvSpPr>
            <p:nvPr/>
          </p:nvSpPr>
          <p:spPr bwMode="auto">
            <a:xfrm>
              <a:off x="-692150" y="-550092"/>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5" name="Oval 14"/>
            <p:cNvSpPr>
              <a:spLocks noChangeArrowheads="1"/>
            </p:cNvSpPr>
            <p:nvPr/>
          </p:nvSpPr>
          <p:spPr bwMode="auto">
            <a:xfrm>
              <a:off x="-650875" y="-929505"/>
              <a:ext cx="44450" cy="460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6" name="Oval 15"/>
            <p:cNvSpPr>
              <a:spLocks noChangeArrowheads="1"/>
            </p:cNvSpPr>
            <p:nvPr/>
          </p:nvSpPr>
          <p:spPr bwMode="auto">
            <a:xfrm>
              <a:off x="-460375" y="354783"/>
              <a:ext cx="38100"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7" name="Oval 16"/>
            <p:cNvSpPr>
              <a:spLocks noChangeArrowheads="1"/>
            </p:cNvSpPr>
            <p:nvPr/>
          </p:nvSpPr>
          <p:spPr bwMode="auto">
            <a:xfrm>
              <a:off x="-238125" y="267470"/>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8" name="Oval 17"/>
            <p:cNvSpPr>
              <a:spLocks noChangeArrowheads="1"/>
            </p:cNvSpPr>
            <p:nvPr/>
          </p:nvSpPr>
          <p:spPr bwMode="auto">
            <a:xfrm>
              <a:off x="-1112838" y="373833"/>
              <a:ext cx="68263"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9" name="Oval 18"/>
            <p:cNvSpPr>
              <a:spLocks noChangeArrowheads="1"/>
            </p:cNvSpPr>
            <p:nvPr/>
          </p:nvSpPr>
          <p:spPr bwMode="auto">
            <a:xfrm>
              <a:off x="301625" y="965970"/>
              <a:ext cx="60325"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0" name="Oval 19"/>
            <p:cNvSpPr>
              <a:spLocks noChangeArrowheads="1"/>
            </p:cNvSpPr>
            <p:nvPr/>
          </p:nvSpPr>
          <p:spPr bwMode="auto">
            <a:xfrm>
              <a:off x="-163513" y="113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1" name="Oval 20"/>
            <p:cNvSpPr>
              <a:spLocks noChangeArrowheads="1"/>
            </p:cNvSpPr>
            <p:nvPr/>
          </p:nvSpPr>
          <p:spPr bwMode="auto">
            <a:xfrm>
              <a:off x="-238125" y="-234180"/>
              <a:ext cx="101600"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2" name="Oval 21"/>
            <p:cNvSpPr>
              <a:spLocks noChangeArrowheads="1"/>
            </p:cNvSpPr>
            <p:nvPr/>
          </p:nvSpPr>
          <p:spPr bwMode="auto">
            <a:xfrm>
              <a:off x="-673100" y="804045"/>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3" name="Oval 22"/>
            <p:cNvSpPr>
              <a:spLocks noChangeArrowheads="1"/>
            </p:cNvSpPr>
            <p:nvPr/>
          </p:nvSpPr>
          <p:spPr bwMode="auto">
            <a:xfrm>
              <a:off x="-219075" y="1307283"/>
              <a:ext cx="47625"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4" name="Oval 23"/>
            <p:cNvSpPr>
              <a:spLocks noChangeArrowheads="1"/>
            </p:cNvSpPr>
            <p:nvPr/>
          </p:nvSpPr>
          <p:spPr bwMode="auto">
            <a:xfrm>
              <a:off x="-331788" y="1513658"/>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5" name="Oval 24"/>
            <p:cNvSpPr>
              <a:spLocks noChangeArrowheads="1"/>
            </p:cNvSpPr>
            <p:nvPr/>
          </p:nvSpPr>
          <p:spPr bwMode="auto">
            <a:xfrm>
              <a:off x="-80963" y="1562870"/>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6" name="Oval 25"/>
            <p:cNvSpPr>
              <a:spLocks noChangeArrowheads="1"/>
            </p:cNvSpPr>
            <p:nvPr/>
          </p:nvSpPr>
          <p:spPr bwMode="auto">
            <a:xfrm>
              <a:off x="271462" y="1604145"/>
              <a:ext cx="60325"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7" name="Oval 26"/>
            <p:cNvSpPr>
              <a:spLocks noChangeArrowheads="1"/>
            </p:cNvSpPr>
            <p:nvPr/>
          </p:nvSpPr>
          <p:spPr bwMode="auto">
            <a:xfrm>
              <a:off x="-384175" y="178829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8" name="Oval 27"/>
            <p:cNvSpPr>
              <a:spLocks noChangeArrowheads="1"/>
            </p:cNvSpPr>
            <p:nvPr/>
          </p:nvSpPr>
          <p:spPr bwMode="auto">
            <a:xfrm>
              <a:off x="-508000" y="1870845"/>
              <a:ext cx="66675"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9" name="Oval 28"/>
            <p:cNvSpPr>
              <a:spLocks noChangeArrowheads="1"/>
            </p:cNvSpPr>
            <p:nvPr/>
          </p:nvSpPr>
          <p:spPr bwMode="auto">
            <a:xfrm>
              <a:off x="-688975" y="2002608"/>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0" name="Oval 29"/>
            <p:cNvSpPr>
              <a:spLocks noChangeArrowheads="1"/>
            </p:cNvSpPr>
            <p:nvPr/>
          </p:nvSpPr>
          <p:spPr bwMode="auto">
            <a:xfrm>
              <a:off x="-279400" y="2421708"/>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1" name="Oval 30"/>
            <p:cNvSpPr>
              <a:spLocks noChangeArrowheads="1"/>
            </p:cNvSpPr>
            <p:nvPr/>
          </p:nvSpPr>
          <p:spPr bwMode="auto">
            <a:xfrm>
              <a:off x="-122238" y="24740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2" name="Oval 31"/>
            <p:cNvSpPr>
              <a:spLocks noChangeArrowheads="1"/>
            </p:cNvSpPr>
            <p:nvPr/>
          </p:nvSpPr>
          <p:spPr bwMode="auto">
            <a:xfrm>
              <a:off x="-58738" y="2421708"/>
              <a:ext cx="26988"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3" name="Oval 32"/>
            <p:cNvSpPr>
              <a:spLocks noChangeArrowheads="1"/>
            </p:cNvSpPr>
            <p:nvPr/>
          </p:nvSpPr>
          <p:spPr bwMode="auto">
            <a:xfrm>
              <a:off x="188912" y="26630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4" name="Oval 33"/>
            <p:cNvSpPr>
              <a:spLocks noChangeArrowheads="1"/>
            </p:cNvSpPr>
            <p:nvPr/>
          </p:nvSpPr>
          <p:spPr bwMode="auto">
            <a:xfrm>
              <a:off x="-508000" y="283445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5" name="Oval 34"/>
            <p:cNvSpPr>
              <a:spLocks noChangeArrowheads="1"/>
            </p:cNvSpPr>
            <p:nvPr/>
          </p:nvSpPr>
          <p:spPr bwMode="auto">
            <a:xfrm>
              <a:off x="-279400" y="2834458"/>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6" name="Oval 35"/>
            <p:cNvSpPr>
              <a:spLocks noChangeArrowheads="1"/>
            </p:cNvSpPr>
            <p:nvPr/>
          </p:nvSpPr>
          <p:spPr bwMode="auto">
            <a:xfrm>
              <a:off x="-141288" y="2775720"/>
              <a:ext cx="60325" cy="587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7" name="Oval 36"/>
            <p:cNvSpPr>
              <a:spLocks noChangeArrowheads="1"/>
            </p:cNvSpPr>
            <p:nvPr/>
          </p:nvSpPr>
          <p:spPr bwMode="auto">
            <a:xfrm>
              <a:off x="-141288" y="3401195"/>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8" name="Oval 37"/>
            <p:cNvSpPr>
              <a:spLocks noChangeArrowheads="1"/>
            </p:cNvSpPr>
            <p:nvPr/>
          </p:nvSpPr>
          <p:spPr bwMode="auto">
            <a:xfrm>
              <a:off x="658812" y="3431358"/>
              <a:ext cx="66675"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9" name="Oval 38"/>
            <p:cNvSpPr>
              <a:spLocks noChangeArrowheads="1"/>
            </p:cNvSpPr>
            <p:nvPr/>
          </p:nvSpPr>
          <p:spPr bwMode="auto">
            <a:xfrm>
              <a:off x="-298450" y="3912370"/>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0" name="Oval 39"/>
            <p:cNvSpPr>
              <a:spLocks noChangeArrowheads="1"/>
            </p:cNvSpPr>
            <p:nvPr/>
          </p:nvSpPr>
          <p:spPr bwMode="auto">
            <a:xfrm>
              <a:off x="1008062" y="4291783"/>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1" name="Oval 40"/>
            <p:cNvSpPr>
              <a:spLocks noChangeArrowheads="1"/>
            </p:cNvSpPr>
            <p:nvPr/>
          </p:nvSpPr>
          <p:spPr bwMode="auto">
            <a:xfrm>
              <a:off x="1412875" y="4137795"/>
              <a:ext cx="82550"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2" name="Oval 41"/>
            <p:cNvSpPr>
              <a:spLocks noChangeArrowheads="1"/>
            </p:cNvSpPr>
            <p:nvPr/>
          </p:nvSpPr>
          <p:spPr bwMode="auto">
            <a:xfrm>
              <a:off x="981075" y="48093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3" name="Oval 42"/>
            <p:cNvSpPr>
              <a:spLocks noChangeArrowheads="1"/>
            </p:cNvSpPr>
            <p:nvPr/>
          </p:nvSpPr>
          <p:spPr bwMode="auto">
            <a:xfrm>
              <a:off x="846137" y="48474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4" name="Oval 43"/>
            <p:cNvSpPr>
              <a:spLocks noChangeArrowheads="1"/>
            </p:cNvSpPr>
            <p:nvPr/>
          </p:nvSpPr>
          <p:spPr bwMode="auto">
            <a:xfrm>
              <a:off x="-80963" y="4569595"/>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5" name="Oval 44"/>
            <p:cNvSpPr>
              <a:spLocks noChangeArrowheads="1"/>
            </p:cNvSpPr>
            <p:nvPr/>
          </p:nvSpPr>
          <p:spPr bwMode="auto">
            <a:xfrm>
              <a:off x="-331788" y="3326583"/>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6" name="Oval 45"/>
            <p:cNvSpPr>
              <a:spLocks noChangeArrowheads="1"/>
            </p:cNvSpPr>
            <p:nvPr/>
          </p:nvSpPr>
          <p:spPr bwMode="auto">
            <a:xfrm>
              <a:off x="1346200" y="46219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7" name="Oval 46"/>
            <p:cNvSpPr>
              <a:spLocks noChangeArrowheads="1"/>
            </p:cNvSpPr>
            <p:nvPr/>
          </p:nvSpPr>
          <p:spPr bwMode="auto">
            <a:xfrm>
              <a:off x="2089150" y="4594995"/>
              <a:ext cx="74613"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8" name="Oval 47"/>
            <p:cNvSpPr>
              <a:spLocks noChangeArrowheads="1"/>
            </p:cNvSpPr>
            <p:nvPr/>
          </p:nvSpPr>
          <p:spPr bwMode="auto">
            <a:xfrm>
              <a:off x="2643187" y="4941070"/>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9" name="Oval 48"/>
            <p:cNvSpPr>
              <a:spLocks noChangeArrowheads="1"/>
            </p:cNvSpPr>
            <p:nvPr/>
          </p:nvSpPr>
          <p:spPr bwMode="auto">
            <a:xfrm>
              <a:off x="2921000" y="5109345"/>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0" name="Oval 49"/>
            <p:cNvSpPr>
              <a:spLocks noChangeArrowheads="1"/>
            </p:cNvSpPr>
            <p:nvPr/>
          </p:nvSpPr>
          <p:spPr bwMode="auto">
            <a:xfrm>
              <a:off x="3382962" y="6209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1" name="Oval 50"/>
            <p:cNvSpPr>
              <a:spLocks noChangeArrowheads="1"/>
            </p:cNvSpPr>
            <p:nvPr/>
          </p:nvSpPr>
          <p:spPr bwMode="auto">
            <a:xfrm>
              <a:off x="3646487" y="6250758"/>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2" name="Oval 51"/>
            <p:cNvSpPr>
              <a:spLocks noChangeArrowheads="1"/>
            </p:cNvSpPr>
            <p:nvPr/>
          </p:nvSpPr>
          <p:spPr bwMode="auto">
            <a:xfrm>
              <a:off x="3968750" y="614122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3" name="Oval 52"/>
            <p:cNvSpPr>
              <a:spLocks noChangeArrowheads="1"/>
            </p:cNvSpPr>
            <p:nvPr/>
          </p:nvSpPr>
          <p:spPr bwMode="auto">
            <a:xfrm>
              <a:off x="3968750" y="6288858"/>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4" name="Oval 53"/>
            <p:cNvSpPr>
              <a:spLocks noChangeArrowheads="1"/>
            </p:cNvSpPr>
            <p:nvPr/>
          </p:nvSpPr>
          <p:spPr bwMode="auto">
            <a:xfrm>
              <a:off x="4378325" y="6141220"/>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5" name="Oval 54"/>
            <p:cNvSpPr>
              <a:spLocks noChangeArrowheads="1"/>
            </p:cNvSpPr>
            <p:nvPr/>
          </p:nvSpPr>
          <p:spPr bwMode="auto">
            <a:xfrm>
              <a:off x="4411662" y="5879283"/>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6" name="Oval 55"/>
            <p:cNvSpPr>
              <a:spLocks noChangeArrowheads="1"/>
            </p:cNvSpPr>
            <p:nvPr/>
          </p:nvSpPr>
          <p:spPr bwMode="auto">
            <a:xfrm>
              <a:off x="4557712" y="617614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7" name="Oval 56"/>
            <p:cNvSpPr>
              <a:spLocks noChangeArrowheads="1"/>
            </p:cNvSpPr>
            <p:nvPr/>
          </p:nvSpPr>
          <p:spPr bwMode="auto">
            <a:xfrm>
              <a:off x="4821237" y="6176145"/>
              <a:ext cx="107950" cy="1127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8" name="Oval 57"/>
            <p:cNvSpPr>
              <a:spLocks noChangeArrowheads="1"/>
            </p:cNvSpPr>
            <p:nvPr/>
          </p:nvSpPr>
          <p:spPr bwMode="auto">
            <a:xfrm>
              <a:off x="4978400" y="6107883"/>
              <a:ext cx="71438"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9" name="Oval 58"/>
            <p:cNvSpPr>
              <a:spLocks noChangeArrowheads="1"/>
            </p:cNvSpPr>
            <p:nvPr/>
          </p:nvSpPr>
          <p:spPr bwMode="auto">
            <a:xfrm>
              <a:off x="4903787" y="680638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0" name="Oval 59"/>
            <p:cNvSpPr>
              <a:spLocks noChangeArrowheads="1"/>
            </p:cNvSpPr>
            <p:nvPr/>
          </p:nvSpPr>
          <p:spPr bwMode="auto">
            <a:xfrm>
              <a:off x="5429250" y="6974658"/>
              <a:ext cx="88900"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1" name="Oval 60"/>
            <p:cNvSpPr>
              <a:spLocks noChangeArrowheads="1"/>
            </p:cNvSpPr>
            <p:nvPr/>
          </p:nvSpPr>
          <p:spPr bwMode="auto">
            <a:xfrm>
              <a:off x="5713412"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2" name="Oval 61"/>
            <p:cNvSpPr>
              <a:spLocks noChangeArrowheads="1"/>
            </p:cNvSpPr>
            <p:nvPr/>
          </p:nvSpPr>
          <p:spPr bwMode="auto">
            <a:xfrm>
              <a:off x="6089650" y="5961833"/>
              <a:ext cx="33338"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3" name="Oval 62"/>
            <p:cNvSpPr>
              <a:spLocks noChangeArrowheads="1"/>
            </p:cNvSpPr>
            <p:nvPr/>
          </p:nvSpPr>
          <p:spPr bwMode="auto">
            <a:xfrm>
              <a:off x="7185025" y="5998345"/>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4" name="Oval 63"/>
            <p:cNvSpPr>
              <a:spLocks noChangeArrowheads="1"/>
            </p:cNvSpPr>
            <p:nvPr/>
          </p:nvSpPr>
          <p:spPr bwMode="auto">
            <a:xfrm>
              <a:off x="74771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5" name="Oval 64"/>
            <p:cNvSpPr>
              <a:spLocks noChangeArrowheads="1"/>
            </p:cNvSpPr>
            <p:nvPr/>
          </p:nvSpPr>
          <p:spPr bwMode="auto">
            <a:xfrm>
              <a:off x="766127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6" name="Oval 65"/>
            <p:cNvSpPr>
              <a:spLocks noChangeArrowheads="1"/>
            </p:cNvSpPr>
            <p:nvPr/>
          </p:nvSpPr>
          <p:spPr bwMode="auto">
            <a:xfrm>
              <a:off x="7785100" y="59808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7" name="Oval 66"/>
            <p:cNvSpPr>
              <a:spLocks noChangeArrowheads="1"/>
            </p:cNvSpPr>
            <p:nvPr/>
          </p:nvSpPr>
          <p:spPr bwMode="auto">
            <a:xfrm>
              <a:off x="79470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8" name="Oval 67"/>
            <p:cNvSpPr>
              <a:spLocks noChangeArrowheads="1"/>
            </p:cNvSpPr>
            <p:nvPr/>
          </p:nvSpPr>
          <p:spPr bwMode="auto">
            <a:xfrm>
              <a:off x="8059737" y="58157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9" name="Oval 68"/>
            <p:cNvSpPr>
              <a:spLocks noChangeArrowheads="1"/>
            </p:cNvSpPr>
            <p:nvPr/>
          </p:nvSpPr>
          <p:spPr bwMode="auto">
            <a:xfrm>
              <a:off x="8208962" y="5342708"/>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0" name="Oval 69"/>
            <p:cNvSpPr>
              <a:spLocks noChangeArrowheads="1"/>
            </p:cNvSpPr>
            <p:nvPr/>
          </p:nvSpPr>
          <p:spPr bwMode="auto">
            <a:xfrm>
              <a:off x="8153400"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1" name="Oval 70"/>
            <p:cNvSpPr>
              <a:spLocks noChangeArrowheads="1"/>
            </p:cNvSpPr>
            <p:nvPr/>
          </p:nvSpPr>
          <p:spPr bwMode="auto">
            <a:xfrm>
              <a:off x="8261350" y="5961833"/>
              <a:ext cx="23813" cy="25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2" name="Oval 71"/>
            <p:cNvSpPr>
              <a:spLocks noChangeArrowheads="1"/>
            </p:cNvSpPr>
            <p:nvPr/>
          </p:nvSpPr>
          <p:spPr bwMode="auto">
            <a:xfrm>
              <a:off x="8709025" y="6536508"/>
              <a:ext cx="96838" cy="1000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3" name="Oval 72"/>
            <p:cNvSpPr>
              <a:spLocks noChangeArrowheads="1"/>
            </p:cNvSpPr>
            <p:nvPr/>
          </p:nvSpPr>
          <p:spPr bwMode="auto">
            <a:xfrm>
              <a:off x="9278937" y="5537970"/>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4" name="Oval 73"/>
            <p:cNvSpPr>
              <a:spLocks noChangeArrowheads="1"/>
            </p:cNvSpPr>
            <p:nvPr/>
          </p:nvSpPr>
          <p:spPr bwMode="auto">
            <a:xfrm>
              <a:off x="9185275" y="54443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5" name="Oval 74"/>
            <p:cNvSpPr>
              <a:spLocks noChangeArrowheads="1"/>
            </p:cNvSpPr>
            <p:nvPr/>
          </p:nvSpPr>
          <p:spPr bwMode="auto">
            <a:xfrm>
              <a:off x="10525125" y="2564583"/>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6" name="Oval 75"/>
            <p:cNvSpPr>
              <a:spLocks noChangeArrowheads="1"/>
            </p:cNvSpPr>
            <p:nvPr/>
          </p:nvSpPr>
          <p:spPr bwMode="auto">
            <a:xfrm>
              <a:off x="11849100" y="2616970"/>
              <a:ext cx="128588" cy="1238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7" name="Oval 76"/>
            <p:cNvSpPr>
              <a:spLocks noChangeArrowheads="1"/>
            </p:cNvSpPr>
            <p:nvPr/>
          </p:nvSpPr>
          <p:spPr bwMode="auto">
            <a:xfrm>
              <a:off x="11034712" y="2740795"/>
              <a:ext cx="68263"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8" name="Oval 77"/>
            <p:cNvSpPr>
              <a:spLocks noChangeArrowheads="1"/>
            </p:cNvSpPr>
            <p:nvPr/>
          </p:nvSpPr>
          <p:spPr bwMode="auto">
            <a:xfrm>
              <a:off x="11293475" y="2666183"/>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9" name="Oval 78"/>
            <p:cNvSpPr>
              <a:spLocks noChangeArrowheads="1"/>
            </p:cNvSpPr>
            <p:nvPr/>
          </p:nvSpPr>
          <p:spPr bwMode="auto">
            <a:xfrm>
              <a:off x="11293475" y="30344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0" name="Oval 79"/>
            <p:cNvSpPr>
              <a:spLocks noChangeArrowheads="1"/>
            </p:cNvSpPr>
            <p:nvPr/>
          </p:nvSpPr>
          <p:spPr bwMode="auto">
            <a:xfrm>
              <a:off x="10866437" y="310909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1" name="Oval 80"/>
            <p:cNvSpPr>
              <a:spLocks noChangeArrowheads="1"/>
            </p:cNvSpPr>
            <p:nvPr/>
          </p:nvSpPr>
          <p:spPr bwMode="auto">
            <a:xfrm>
              <a:off x="10866437" y="3972695"/>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2" name="Oval 81"/>
            <p:cNvSpPr>
              <a:spLocks noChangeArrowheads="1"/>
            </p:cNvSpPr>
            <p:nvPr/>
          </p:nvSpPr>
          <p:spPr bwMode="auto">
            <a:xfrm>
              <a:off x="10090150" y="35297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3" name="Oval 82"/>
            <p:cNvSpPr>
              <a:spLocks noChangeArrowheads="1"/>
            </p:cNvSpPr>
            <p:nvPr/>
          </p:nvSpPr>
          <p:spPr bwMode="auto">
            <a:xfrm>
              <a:off x="12484100" y="1926408"/>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4" name="Oval 83"/>
            <p:cNvSpPr>
              <a:spLocks noChangeArrowheads="1"/>
            </p:cNvSpPr>
            <p:nvPr/>
          </p:nvSpPr>
          <p:spPr bwMode="auto">
            <a:xfrm>
              <a:off x="11914187" y="1153295"/>
              <a:ext cx="100013" cy="984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5" name="Oval 84"/>
            <p:cNvSpPr>
              <a:spLocks noChangeArrowheads="1"/>
            </p:cNvSpPr>
            <p:nvPr/>
          </p:nvSpPr>
          <p:spPr bwMode="auto">
            <a:xfrm>
              <a:off x="11961812"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6" name="Oval 85"/>
            <p:cNvSpPr>
              <a:spLocks noChangeArrowheads="1"/>
            </p:cNvSpPr>
            <p:nvPr/>
          </p:nvSpPr>
          <p:spPr bwMode="auto">
            <a:xfrm>
              <a:off x="11722100" y="99613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7" name="Oval 86"/>
            <p:cNvSpPr>
              <a:spLocks noChangeArrowheads="1"/>
            </p:cNvSpPr>
            <p:nvPr/>
          </p:nvSpPr>
          <p:spPr bwMode="auto">
            <a:xfrm>
              <a:off x="12420600" y="786583"/>
              <a:ext cx="107950" cy="1079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8" name="Oval 87"/>
            <p:cNvSpPr>
              <a:spLocks noChangeArrowheads="1"/>
            </p:cNvSpPr>
            <p:nvPr/>
          </p:nvSpPr>
          <p:spPr bwMode="auto">
            <a:xfrm>
              <a:off x="12720637"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9" name="Oval 88"/>
            <p:cNvSpPr>
              <a:spLocks noChangeArrowheads="1"/>
            </p:cNvSpPr>
            <p:nvPr/>
          </p:nvSpPr>
          <p:spPr bwMode="auto">
            <a:xfrm>
              <a:off x="11914187" y="1480320"/>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0" name="Oval 89"/>
            <p:cNvSpPr>
              <a:spLocks noChangeArrowheads="1"/>
            </p:cNvSpPr>
            <p:nvPr/>
          </p:nvSpPr>
          <p:spPr bwMode="auto">
            <a:xfrm>
              <a:off x="12307887" y="650058"/>
              <a:ext cx="77788"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1" name="Oval 90"/>
            <p:cNvSpPr>
              <a:spLocks noChangeArrowheads="1"/>
            </p:cNvSpPr>
            <p:nvPr/>
          </p:nvSpPr>
          <p:spPr bwMode="auto">
            <a:xfrm>
              <a:off x="11609387" y="6087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2" name="Oval 91"/>
            <p:cNvSpPr>
              <a:spLocks noChangeArrowheads="1"/>
            </p:cNvSpPr>
            <p:nvPr/>
          </p:nvSpPr>
          <p:spPr bwMode="auto">
            <a:xfrm>
              <a:off x="11369675" y="267470"/>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3" name="Oval 92"/>
            <p:cNvSpPr>
              <a:spLocks noChangeArrowheads="1"/>
            </p:cNvSpPr>
            <p:nvPr/>
          </p:nvSpPr>
          <p:spPr bwMode="auto">
            <a:xfrm>
              <a:off x="11722100" y="1372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4" name="Oval 93"/>
            <p:cNvSpPr>
              <a:spLocks noChangeArrowheads="1"/>
            </p:cNvSpPr>
            <p:nvPr/>
          </p:nvSpPr>
          <p:spPr bwMode="auto">
            <a:xfrm>
              <a:off x="11914187" y="332558"/>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5" name="Oval 94"/>
            <p:cNvSpPr>
              <a:spLocks noChangeArrowheads="1"/>
            </p:cNvSpPr>
            <p:nvPr/>
          </p:nvSpPr>
          <p:spPr bwMode="auto">
            <a:xfrm>
              <a:off x="12014200" y="-16692"/>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6" name="Oval 95"/>
            <p:cNvSpPr>
              <a:spLocks noChangeArrowheads="1"/>
            </p:cNvSpPr>
            <p:nvPr/>
          </p:nvSpPr>
          <p:spPr bwMode="auto">
            <a:xfrm>
              <a:off x="12307887" y="-324667"/>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7" name="Oval 96"/>
            <p:cNvSpPr>
              <a:spLocks noChangeArrowheads="1"/>
            </p:cNvSpPr>
            <p:nvPr/>
          </p:nvSpPr>
          <p:spPr bwMode="auto">
            <a:xfrm>
              <a:off x="12484100" y="770"/>
              <a:ext cx="8572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8" name="Oval 97"/>
            <p:cNvSpPr>
              <a:spLocks noChangeArrowheads="1"/>
            </p:cNvSpPr>
            <p:nvPr/>
          </p:nvSpPr>
          <p:spPr bwMode="auto">
            <a:xfrm>
              <a:off x="13076237" y="-96067"/>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9" name="Oval 98"/>
            <p:cNvSpPr>
              <a:spLocks noChangeArrowheads="1"/>
            </p:cNvSpPr>
            <p:nvPr/>
          </p:nvSpPr>
          <p:spPr bwMode="auto">
            <a:xfrm>
              <a:off x="12919075" y="-685030"/>
              <a:ext cx="57150"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0" name="Oval 99"/>
            <p:cNvSpPr>
              <a:spLocks noChangeArrowheads="1"/>
            </p:cNvSpPr>
            <p:nvPr/>
          </p:nvSpPr>
          <p:spPr bwMode="auto">
            <a:xfrm>
              <a:off x="13208000" y="-759642"/>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1" name="Oval 100"/>
            <p:cNvSpPr>
              <a:spLocks noChangeArrowheads="1"/>
            </p:cNvSpPr>
            <p:nvPr/>
          </p:nvSpPr>
          <p:spPr bwMode="auto">
            <a:xfrm>
              <a:off x="12946062" y="-132320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2" name="Oval 101"/>
            <p:cNvSpPr>
              <a:spLocks noChangeArrowheads="1"/>
            </p:cNvSpPr>
            <p:nvPr/>
          </p:nvSpPr>
          <p:spPr bwMode="auto">
            <a:xfrm>
              <a:off x="12285662" y="-1256530"/>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3" name="Oval 102"/>
            <p:cNvSpPr>
              <a:spLocks noChangeArrowheads="1"/>
            </p:cNvSpPr>
            <p:nvPr/>
          </p:nvSpPr>
          <p:spPr bwMode="auto">
            <a:xfrm>
              <a:off x="11399837" y="-880292"/>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4" name="Oval 103"/>
            <p:cNvSpPr>
              <a:spLocks noChangeArrowheads="1"/>
            </p:cNvSpPr>
            <p:nvPr/>
          </p:nvSpPr>
          <p:spPr bwMode="auto">
            <a:xfrm>
              <a:off x="11961812" y="-858067"/>
              <a:ext cx="22225" cy="222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5" name="Oval 104"/>
            <p:cNvSpPr>
              <a:spLocks noChangeArrowheads="1"/>
            </p:cNvSpPr>
            <p:nvPr/>
          </p:nvSpPr>
          <p:spPr bwMode="auto">
            <a:xfrm>
              <a:off x="12014200" y="-1023167"/>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6" name="Oval 105"/>
            <p:cNvSpPr>
              <a:spLocks noChangeArrowheads="1"/>
            </p:cNvSpPr>
            <p:nvPr/>
          </p:nvSpPr>
          <p:spPr bwMode="auto">
            <a:xfrm>
              <a:off x="11369675" y="-1097780"/>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7" name="Oval 106"/>
            <p:cNvSpPr>
              <a:spLocks noChangeArrowheads="1"/>
            </p:cNvSpPr>
            <p:nvPr/>
          </p:nvSpPr>
          <p:spPr bwMode="auto">
            <a:xfrm>
              <a:off x="11488737" y="-12787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8" name="Oval 107"/>
            <p:cNvSpPr>
              <a:spLocks noChangeArrowheads="1"/>
            </p:cNvSpPr>
            <p:nvPr/>
          </p:nvSpPr>
          <p:spPr bwMode="auto">
            <a:xfrm>
              <a:off x="11369675"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9" name="Oval 108"/>
            <p:cNvSpPr>
              <a:spLocks noChangeArrowheads="1"/>
            </p:cNvSpPr>
            <p:nvPr/>
          </p:nvSpPr>
          <p:spPr bwMode="auto">
            <a:xfrm>
              <a:off x="11741150" y="-2029642"/>
              <a:ext cx="7778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0" name="Oval 109"/>
            <p:cNvSpPr>
              <a:spLocks noChangeArrowheads="1"/>
            </p:cNvSpPr>
            <p:nvPr/>
          </p:nvSpPr>
          <p:spPr bwMode="auto">
            <a:xfrm>
              <a:off x="10693400" y="-1462905"/>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1" name="Oval 110"/>
            <p:cNvSpPr>
              <a:spLocks noChangeArrowheads="1"/>
            </p:cNvSpPr>
            <p:nvPr/>
          </p:nvSpPr>
          <p:spPr bwMode="auto">
            <a:xfrm>
              <a:off x="12569825" y="-2126480"/>
              <a:ext cx="7620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2" name="Oval 111"/>
            <p:cNvSpPr>
              <a:spLocks noChangeArrowheads="1"/>
            </p:cNvSpPr>
            <p:nvPr/>
          </p:nvSpPr>
          <p:spPr bwMode="auto">
            <a:xfrm>
              <a:off x="12720637" y="-2126480"/>
              <a:ext cx="74613"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3" name="Oval 112"/>
            <p:cNvSpPr>
              <a:spLocks noChangeArrowheads="1"/>
            </p:cNvSpPr>
            <p:nvPr/>
          </p:nvSpPr>
          <p:spPr bwMode="auto">
            <a:xfrm>
              <a:off x="12866687" y="-1953442"/>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4" name="Oval 113"/>
            <p:cNvSpPr>
              <a:spLocks noChangeArrowheads="1"/>
            </p:cNvSpPr>
            <p:nvPr/>
          </p:nvSpPr>
          <p:spPr bwMode="auto">
            <a:xfrm>
              <a:off x="12866687"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5" name="Oval 114"/>
            <p:cNvSpPr>
              <a:spLocks noChangeArrowheads="1"/>
            </p:cNvSpPr>
            <p:nvPr/>
          </p:nvSpPr>
          <p:spPr bwMode="auto">
            <a:xfrm>
              <a:off x="12149137" y="-274243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6" name="Oval 115"/>
            <p:cNvSpPr>
              <a:spLocks noChangeArrowheads="1"/>
            </p:cNvSpPr>
            <p:nvPr/>
          </p:nvSpPr>
          <p:spPr bwMode="auto">
            <a:xfrm>
              <a:off x="12231687" y="-2674167"/>
              <a:ext cx="57150"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7" name="Oval 116"/>
            <p:cNvSpPr>
              <a:spLocks noChangeArrowheads="1"/>
            </p:cNvSpPr>
            <p:nvPr/>
          </p:nvSpPr>
          <p:spPr bwMode="auto">
            <a:xfrm>
              <a:off x="11215687" y="-2858317"/>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8" name="Oval 117"/>
            <p:cNvSpPr>
              <a:spLocks noChangeArrowheads="1"/>
            </p:cNvSpPr>
            <p:nvPr/>
          </p:nvSpPr>
          <p:spPr bwMode="auto">
            <a:xfrm>
              <a:off x="10836275" y="-2791642"/>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9" name="Oval 118"/>
            <p:cNvSpPr>
              <a:spLocks noChangeArrowheads="1"/>
            </p:cNvSpPr>
            <p:nvPr/>
          </p:nvSpPr>
          <p:spPr bwMode="auto">
            <a:xfrm>
              <a:off x="11012487" y="-2497955"/>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0" name="Oval 119"/>
            <p:cNvSpPr>
              <a:spLocks noChangeArrowheads="1"/>
            </p:cNvSpPr>
            <p:nvPr/>
          </p:nvSpPr>
          <p:spPr bwMode="auto">
            <a:xfrm>
              <a:off x="11163300" y="-2247130"/>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1" name="Oval 120"/>
            <p:cNvSpPr>
              <a:spLocks noChangeArrowheads="1"/>
            </p:cNvSpPr>
            <p:nvPr/>
          </p:nvSpPr>
          <p:spPr bwMode="auto">
            <a:xfrm>
              <a:off x="10775950" y="-2272530"/>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2" name="Oval 121"/>
            <p:cNvSpPr>
              <a:spLocks noChangeArrowheads="1"/>
            </p:cNvSpPr>
            <p:nvPr/>
          </p:nvSpPr>
          <p:spPr bwMode="auto">
            <a:xfrm>
              <a:off x="10731500" y="-254240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3" name="Oval 122"/>
            <p:cNvSpPr>
              <a:spLocks noChangeArrowheads="1"/>
            </p:cNvSpPr>
            <p:nvPr/>
          </p:nvSpPr>
          <p:spPr bwMode="auto">
            <a:xfrm>
              <a:off x="11777662" y="-3001192"/>
              <a:ext cx="41275"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4" name="Oval 123"/>
            <p:cNvSpPr>
              <a:spLocks noChangeArrowheads="1"/>
            </p:cNvSpPr>
            <p:nvPr/>
          </p:nvSpPr>
          <p:spPr bwMode="auto">
            <a:xfrm>
              <a:off x="11741150" y="-3232968"/>
              <a:ext cx="36513"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5" name="Oval 124"/>
            <p:cNvSpPr>
              <a:spLocks noChangeArrowheads="1"/>
            </p:cNvSpPr>
            <p:nvPr/>
          </p:nvSpPr>
          <p:spPr bwMode="auto">
            <a:xfrm>
              <a:off x="11760200" y="-34933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6" name="Oval 125"/>
            <p:cNvSpPr>
              <a:spLocks noChangeArrowheads="1"/>
            </p:cNvSpPr>
            <p:nvPr/>
          </p:nvSpPr>
          <p:spPr bwMode="auto">
            <a:xfrm>
              <a:off x="11628437" y="-34520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7" name="Oval 126"/>
            <p:cNvSpPr>
              <a:spLocks noChangeArrowheads="1"/>
            </p:cNvSpPr>
            <p:nvPr/>
          </p:nvSpPr>
          <p:spPr bwMode="auto">
            <a:xfrm>
              <a:off x="11542712" y="-3837805"/>
              <a:ext cx="58738"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8" name="Oval 127"/>
            <p:cNvSpPr>
              <a:spLocks noChangeArrowheads="1"/>
            </p:cNvSpPr>
            <p:nvPr/>
          </p:nvSpPr>
          <p:spPr bwMode="auto">
            <a:xfrm>
              <a:off x="11163300" y="-3683818"/>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9" name="Oval 128"/>
            <p:cNvSpPr>
              <a:spLocks noChangeArrowheads="1"/>
            </p:cNvSpPr>
            <p:nvPr/>
          </p:nvSpPr>
          <p:spPr bwMode="auto">
            <a:xfrm>
              <a:off x="9293225" y="-3969568"/>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0" name="Oval 129"/>
            <p:cNvSpPr>
              <a:spLocks noChangeArrowheads="1"/>
            </p:cNvSpPr>
            <p:nvPr/>
          </p:nvSpPr>
          <p:spPr bwMode="auto">
            <a:xfrm>
              <a:off x="10277475" y="-425055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1" name="Oval 130"/>
            <p:cNvSpPr>
              <a:spLocks noChangeArrowheads="1"/>
            </p:cNvSpPr>
            <p:nvPr/>
          </p:nvSpPr>
          <p:spPr bwMode="auto">
            <a:xfrm>
              <a:off x="10137775" y="-4448993"/>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2" name="Oval 131"/>
            <p:cNvSpPr>
              <a:spLocks noChangeArrowheads="1"/>
            </p:cNvSpPr>
            <p:nvPr/>
          </p:nvSpPr>
          <p:spPr bwMode="auto">
            <a:xfrm>
              <a:off x="9402762" y="-4250555"/>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3" name="Oval 132"/>
            <p:cNvSpPr>
              <a:spLocks noChangeArrowheads="1"/>
            </p:cNvSpPr>
            <p:nvPr/>
          </p:nvSpPr>
          <p:spPr bwMode="auto">
            <a:xfrm>
              <a:off x="8739187" y="-4709343"/>
              <a:ext cx="30163"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4" name="Oval 133"/>
            <p:cNvSpPr>
              <a:spLocks noChangeArrowheads="1"/>
            </p:cNvSpPr>
            <p:nvPr/>
          </p:nvSpPr>
          <p:spPr bwMode="auto">
            <a:xfrm>
              <a:off x="9072562" y="-535069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5" name="Oval 134"/>
            <p:cNvSpPr>
              <a:spLocks noChangeArrowheads="1"/>
            </p:cNvSpPr>
            <p:nvPr/>
          </p:nvSpPr>
          <p:spPr bwMode="auto">
            <a:xfrm>
              <a:off x="9432925" y="-574121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6" name="Oval 135"/>
            <p:cNvSpPr>
              <a:spLocks noChangeArrowheads="1"/>
            </p:cNvSpPr>
            <p:nvPr/>
          </p:nvSpPr>
          <p:spPr bwMode="auto">
            <a:xfrm>
              <a:off x="9658350" y="-51062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7" name="Oval 136"/>
            <p:cNvSpPr>
              <a:spLocks noChangeArrowheads="1"/>
            </p:cNvSpPr>
            <p:nvPr/>
          </p:nvSpPr>
          <p:spPr bwMode="auto">
            <a:xfrm>
              <a:off x="8426450" y="-5218930"/>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8" name="Oval 137"/>
            <p:cNvSpPr>
              <a:spLocks noChangeArrowheads="1"/>
            </p:cNvSpPr>
            <p:nvPr/>
          </p:nvSpPr>
          <p:spPr bwMode="auto">
            <a:xfrm>
              <a:off x="8329612" y="-5106218"/>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9" name="Oval 138"/>
            <p:cNvSpPr>
              <a:spLocks noChangeArrowheads="1"/>
            </p:cNvSpPr>
            <p:nvPr/>
          </p:nvSpPr>
          <p:spPr bwMode="auto">
            <a:xfrm>
              <a:off x="8329612" y="-5587230"/>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0" name="Oval 139"/>
            <p:cNvSpPr>
              <a:spLocks noChangeArrowheads="1"/>
            </p:cNvSpPr>
            <p:nvPr/>
          </p:nvSpPr>
          <p:spPr bwMode="auto">
            <a:xfrm>
              <a:off x="8674100" y="-54824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1" name="Oval 140"/>
            <p:cNvSpPr>
              <a:spLocks noChangeArrowheads="1"/>
            </p:cNvSpPr>
            <p:nvPr/>
          </p:nvSpPr>
          <p:spPr bwMode="auto">
            <a:xfrm>
              <a:off x="9972675" y="-506494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2" name="Oval 141"/>
            <p:cNvSpPr>
              <a:spLocks noChangeArrowheads="1"/>
            </p:cNvSpPr>
            <p:nvPr/>
          </p:nvSpPr>
          <p:spPr bwMode="auto">
            <a:xfrm>
              <a:off x="7732712" y="-5914255"/>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3" name="Oval 142"/>
            <p:cNvSpPr>
              <a:spLocks noChangeArrowheads="1"/>
            </p:cNvSpPr>
            <p:nvPr/>
          </p:nvSpPr>
          <p:spPr bwMode="auto">
            <a:xfrm>
              <a:off x="6340475" y="-5661843"/>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4" name="Oval 143"/>
            <p:cNvSpPr>
              <a:spLocks noChangeArrowheads="1"/>
            </p:cNvSpPr>
            <p:nvPr/>
          </p:nvSpPr>
          <p:spPr bwMode="auto">
            <a:xfrm>
              <a:off x="6224587" y="-5718993"/>
              <a:ext cx="47625" cy="539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5" name="Oval 144"/>
            <p:cNvSpPr>
              <a:spLocks noChangeArrowheads="1"/>
            </p:cNvSpPr>
            <p:nvPr/>
          </p:nvSpPr>
          <p:spPr bwMode="auto">
            <a:xfrm>
              <a:off x="6249987" y="-6266680"/>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6" name="Oval 145"/>
            <p:cNvSpPr>
              <a:spLocks noChangeArrowheads="1"/>
            </p:cNvSpPr>
            <p:nvPr/>
          </p:nvSpPr>
          <p:spPr bwMode="auto">
            <a:xfrm>
              <a:off x="5965825" y="-544435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7" name="Oval 146"/>
            <p:cNvSpPr>
              <a:spLocks noChangeArrowheads="1"/>
            </p:cNvSpPr>
            <p:nvPr/>
          </p:nvSpPr>
          <p:spPr bwMode="auto">
            <a:xfrm>
              <a:off x="4933950" y="-5507855"/>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8" name="Oval 147"/>
            <p:cNvSpPr>
              <a:spLocks noChangeArrowheads="1"/>
            </p:cNvSpPr>
            <p:nvPr/>
          </p:nvSpPr>
          <p:spPr bwMode="auto">
            <a:xfrm>
              <a:off x="4816475" y="-52681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9" name="Oval 148"/>
            <p:cNvSpPr>
              <a:spLocks noChangeArrowheads="1"/>
            </p:cNvSpPr>
            <p:nvPr/>
          </p:nvSpPr>
          <p:spPr bwMode="auto">
            <a:xfrm>
              <a:off x="4516437" y="-4974455"/>
              <a:ext cx="74613"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0" name="Oval 149"/>
            <p:cNvSpPr>
              <a:spLocks noChangeArrowheads="1"/>
            </p:cNvSpPr>
            <p:nvPr/>
          </p:nvSpPr>
          <p:spPr bwMode="auto">
            <a:xfrm>
              <a:off x="3833812" y="-4822055"/>
              <a:ext cx="7143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1" name="Oval 150"/>
            <p:cNvSpPr>
              <a:spLocks noChangeArrowheads="1"/>
            </p:cNvSpPr>
            <p:nvPr/>
          </p:nvSpPr>
          <p:spPr bwMode="auto">
            <a:xfrm>
              <a:off x="3833812" y="-5268143"/>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2" name="Oval 151"/>
            <p:cNvSpPr>
              <a:spLocks noChangeArrowheads="1"/>
            </p:cNvSpPr>
            <p:nvPr/>
          </p:nvSpPr>
          <p:spPr bwMode="auto">
            <a:xfrm>
              <a:off x="4073525" y="-5766618"/>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3" name="Oval 152"/>
            <p:cNvSpPr>
              <a:spLocks noChangeArrowheads="1"/>
            </p:cNvSpPr>
            <p:nvPr/>
          </p:nvSpPr>
          <p:spPr bwMode="auto">
            <a:xfrm>
              <a:off x="3600450" y="-587933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4" name="Oval 153"/>
            <p:cNvSpPr>
              <a:spLocks noChangeArrowheads="1"/>
            </p:cNvSpPr>
            <p:nvPr/>
          </p:nvSpPr>
          <p:spPr bwMode="auto">
            <a:xfrm>
              <a:off x="3754437" y="-629208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5" name="Oval 154"/>
            <p:cNvSpPr>
              <a:spLocks noChangeArrowheads="1"/>
            </p:cNvSpPr>
            <p:nvPr/>
          </p:nvSpPr>
          <p:spPr bwMode="auto">
            <a:xfrm>
              <a:off x="4378325" y="-625874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6" name="Oval 155"/>
            <p:cNvSpPr>
              <a:spLocks noChangeArrowheads="1"/>
            </p:cNvSpPr>
            <p:nvPr/>
          </p:nvSpPr>
          <p:spPr bwMode="auto">
            <a:xfrm>
              <a:off x="4838700" y="-6244455"/>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7" name="Oval 156"/>
            <p:cNvSpPr>
              <a:spLocks noChangeArrowheads="1"/>
            </p:cNvSpPr>
            <p:nvPr/>
          </p:nvSpPr>
          <p:spPr bwMode="auto">
            <a:xfrm>
              <a:off x="3146425" y="-6007918"/>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8" name="Oval 157"/>
            <p:cNvSpPr>
              <a:spLocks noChangeArrowheads="1"/>
            </p:cNvSpPr>
            <p:nvPr/>
          </p:nvSpPr>
          <p:spPr bwMode="auto">
            <a:xfrm>
              <a:off x="2576512" y="-5845993"/>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9" name="Oval 158"/>
            <p:cNvSpPr>
              <a:spLocks noChangeArrowheads="1"/>
            </p:cNvSpPr>
            <p:nvPr/>
          </p:nvSpPr>
          <p:spPr bwMode="auto">
            <a:xfrm>
              <a:off x="1217612" y="-4544243"/>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0" name="Oval 159"/>
            <p:cNvSpPr>
              <a:spLocks noChangeArrowheads="1"/>
            </p:cNvSpPr>
            <p:nvPr/>
          </p:nvSpPr>
          <p:spPr bwMode="auto">
            <a:xfrm>
              <a:off x="1217612" y="-4803005"/>
              <a:ext cx="57150"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1" name="Oval 160"/>
            <p:cNvSpPr>
              <a:spLocks noChangeArrowheads="1"/>
            </p:cNvSpPr>
            <p:nvPr/>
          </p:nvSpPr>
          <p:spPr bwMode="auto">
            <a:xfrm>
              <a:off x="1492250" y="-4679180"/>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2" name="Oval 161"/>
            <p:cNvSpPr>
              <a:spLocks noChangeArrowheads="1"/>
            </p:cNvSpPr>
            <p:nvPr/>
          </p:nvSpPr>
          <p:spPr bwMode="auto">
            <a:xfrm>
              <a:off x="1712912" y="-480300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3" name="Oval 162"/>
            <p:cNvSpPr>
              <a:spLocks noChangeArrowheads="1"/>
            </p:cNvSpPr>
            <p:nvPr/>
          </p:nvSpPr>
          <p:spPr bwMode="auto">
            <a:xfrm>
              <a:off x="1739900" y="-4896668"/>
              <a:ext cx="25400"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4" name="Oval 163"/>
            <p:cNvSpPr>
              <a:spLocks noChangeArrowheads="1"/>
            </p:cNvSpPr>
            <p:nvPr/>
          </p:nvSpPr>
          <p:spPr bwMode="auto">
            <a:xfrm>
              <a:off x="1927225" y="-5684068"/>
              <a:ext cx="71438"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5" name="Oval 164"/>
            <p:cNvSpPr>
              <a:spLocks noChangeArrowheads="1"/>
            </p:cNvSpPr>
            <p:nvPr/>
          </p:nvSpPr>
          <p:spPr bwMode="auto">
            <a:xfrm>
              <a:off x="974725" y="-4220393"/>
              <a:ext cx="47625"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6" name="Oval 165"/>
            <p:cNvSpPr>
              <a:spLocks noChangeArrowheads="1"/>
            </p:cNvSpPr>
            <p:nvPr/>
          </p:nvSpPr>
          <p:spPr bwMode="auto">
            <a:xfrm>
              <a:off x="466725" y="-3953693"/>
              <a:ext cx="49213"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7" name="Oval 166"/>
            <p:cNvSpPr>
              <a:spLocks noChangeArrowheads="1"/>
            </p:cNvSpPr>
            <p:nvPr/>
          </p:nvSpPr>
          <p:spPr bwMode="auto">
            <a:xfrm>
              <a:off x="111125" y="-3733030"/>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8" name="Oval 167"/>
            <p:cNvSpPr>
              <a:spLocks noChangeArrowheads="1"/>
            </p:cNvSpPr>
            <p:nvPr/>
          </p:nvSpPr>
          <p:spPr bwMode="auto">
            <a:xfrm>
              <a:off x="557212" y="-3777480"/>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9" name="Oval 168"/>
            <p:cNvSpPr>
              <a:spLocks noChangeArrowheads="1"/>
            </p:cNvSpPr>
            <p:nvPr/>
          </p:nvSpPr>
          <p:spPr bwMode="auto">
            <a:xfrm>
              <a:off x="1244600" y="-4018780"/>
              <a:ext cx="30163"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0" name="Oval 169"/>
            <p:cNvSpPr>
              <a:spLocks noChangeArrowheads="1"/>
            </p:cNvSpPr>
            <p:nvPr/>
          </p:nvSpPr>
          <p:spPr bwMode="auto">
            <a:xfrm>
              <a:off x="1308100" y="-4280718"/>
              <a:ext cx="33338"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1" name="Oval 170"/>
            <p:cNvSpPr>
              <a:spLocks noChangeArrowheads="1"/>
            </p:cNvSpPr>
            <p:nvPr/>
          </p:nvSpPr>
          <p:spPr bwMode="auto">
            <a:xfrm>
              <a:off x="2482850" y="-4453755"/>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2" name="Oval 171"/>
            <p:cNvSpPr>
              <a:spLocks noChangeArrowheads="1"/>
            </p:cNvSpPr>
            <p:nvPr/>
          </p:nvSpPr>
          <p:spPr bwMode="auto">
            <a:xfrm>
              <a:off x="-512763" y="-2993255"/>
              <a:ext cx="57150"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3" name="Oval 172"/>
            <p:cNvSpPr>
              <a:spLocks noChangeArrowheads="1"/>
            </p:cNvSpPr>
            <p:nvPr/>
          </p:nvSpPr>
          <p:spPr bwMode="auto">
            <a:xfrm>
              <a:off x="-485775" y="-2577330"/>
              <a:ext cx="93663"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grpSp>
      <p:sp>
        <p:nvSpPr>
          <p:cNvPr id="285" name="矩形 36"/>
          <p:cNvSpPr>
            <a:spLocks noChangeArrowheads="1"/>
          </p:cNvSpPr>
          <p:nvPr/>
        </p:nvSpPr>
        <p:spPr bwMode="auto">
          <a:xfrm>
            <a:off x="2753004" y="3545824"/>
            <a:ext cx="10262591"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altLang="zh-CN" sz="3200" smtClean="0">
                <a:solidFill>
                  <a:srgbClr val="404040"/>
                </a:solidFill>
                <a:latin typeface="Arial" pitchFamily="34" charset="0"/>
              </a:rPr>
              <a:t>Introduction </a:t>
            </a:r>
            <a:r>
              <a:rPr lang="en-US" altLang="zh-CN" sz="3200">
                <a:solidFill>
                  <a:srgbClr val="404040"/>
                </a:solidFill>
                <a:latin typeface="Arial" pitchFamily="34" charset="0"/>
              </a:rPr>
              <a:t>to Autotronics System </a:t>
            </a:r>
            <a:r>
              <a:rPr lang="en-US" altLang="zh-CN" sz="3200" smtClean="0">
                <a:solidFill>
                  <a:srgbClr val="404040"/>
                </a:solidFill>
                <a:latin typeface="Arial" pitchFamily="34" charset="0"/>
              </a:rPr>
              <a:t>Design</a:t>
            </a:r>
          </a:p>
          <a:p>
            <a:pPr algn="ctr"/>
            <a:r>
              <a:rPr lang="en-US" altLang="zh-CN" sz="3200">
                <a:solidFill>
                  <a:srgbClr val="404040"/>
                </a:solidFill>
                <a:latin typeface="Arial" pitchFamily="34" charset="0"/>
              </a:rPr>
              <a:t>Traffic sign recoginition on Raspberry </a:t>
            </a:r>
            <a:r>
              <a:rPr lang="en-US" altLang="zh-CN" sz="3200" smtClean="0">
                <a:solidFill>
                  <a:srgbClr val="404040"/>
                </a:solidFill>
                <a:latin typeface="Arial" pitchFamily="34" charset="0"/>
              </a:rPr>
              <a:t>Pi</a:t>
            </a:r>
            <a:endParaRPr lang="zh-CN" altLang="en-US" sz="3200">
              <a:solidFill>
                <a:srgbClr val="404040"/>
              </a:solidFill>
            </a:endParaRPr>
          </a:p>
        </p:txBody>
      </p:sp>
      <p:sp>
        <p:nvSpPr>
          <p:cNvPr id="4" name="TextBox 7"/>
          <p:cNvSpPr>
            <a:spLocks noChangeArrowheads="1"/>
          </p:cNvSpPr>
          <p:nvPr/>
        </p:nvSpPr>
        <p:spPr bwMode="auto">
          <a:xfrm>
            <a:off x="4561595" y="8884295"/>
            <a:ext cx="81291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TW" altLang="en-US" sz="2400" b="1" smtClean="0">
                <a:solidFill>
                  <a:schemeClr val="bg1"/>
                </a:solidFill>
                <a:latin typeface="微软雅黑" pitchFamily="34" charset="-122"/>
                <a:ea typeface="微软雅黑" pitchFamily="34" charset="-122"/>
                <a:sym typeface="微软雅黑" pitchFamily="34" charset="-122"/>
              </a:rPr>
              <a:t>組員</a:t>
            </a:r>
            <a:r>
              <a:rPr lang="en-US" altLang="zh-TW" sz="2400" b="1" smtClean="0">
                <a:solidFill>
                  <a:schemeClr val="bg1"/>
                </a:solidFill>
                <a:latin typeface="微软雅黑" pitchFamily="34" charset="-122"/>
                <a:ea typeface="微软雅黑" pitchFamily="34" charset="-122"/>
                <a:sym typeface="微软雅黑" pitchFamily="34" charset="-122"/>
              </a:rPr>
              <a:t>:</a:t>
            </a:r>
            <a:r>
              <a:rPr lang="zh-TW" altLang="en-US" sz="2400" b="1" smtClean="0">
                <a:solidFill>
                  <a:schemeClr val="bg1"/>
                </a:solidFill>
                <a:latin typeface="微软雅黑" pitchFamily="34" charset="-122"/>
                <a:ea typeface="微软雅黑" pitchFamily="34" charset="-122"/>
                <a:sym typeface="微软雅黑" pitchFamily="34" charset="-122"/>
              </a:rPr>
              <a:t>、鄭</a:t>
            </a:r>
            <a:r>
              <a:rPr lang="zh-TW" altLang="en-US" sz="2400" b="1">
                <a:solidFill>
                  <a:schemeClr val="bg1"/>
                </a:solidFill>
                <a:latin typeface="微软雅黑" pitchFamily="34" charset="-122"/>
                <a:ea typeface="微软雅黑" pitchFamily="34" charset="-122"/>
                <a:sym typeface="微软雅黑" pitchFamily="34" charset="-122"/>
              </a:rPr>
              <a:t>珮甄、陳柏旭、陳晉弘、簡唯</a:t>
            </a:r>
            <a:r>
              <a:rPr lang="zh-TW" altLang="en-US" sz="2400" b="1" smtClean="0">
                <a:solidFill>
                  <a:schemeClr val="bg1"/>
                </a:solidFill>
                <a:latin typeface="微软雅黑" pitchFamily="34" charset="-122"/>
                <a:ea typeface="微软雅黑" pitchFamily="34" charset="-122"/>
                <a:sym typeface="微软雅黑" pitchFamily="34" charset="-122"/>
              </a:rPr>
              <a:t>耕、郭文琪、陳其宏</a:t>
            </a:r>
            <a:endParaRPr lang="zh-CN" altLang="en-US" sz="2400" b="1" dirty="0">
              <a:solidFill>
                <a:schemeClr val="bg1"/>
              </a:solidFill>
              <a:latin typeface="微软雅黑" pitchFamily="34" charset="-122"/>
              <a:ea typeface="微软雅黑" pitchFamily="34" charset="-122"/>
              <a:sym typeface="微软雅黑" pitchFamily="34" charset="-122"/>
            </a:endParaRPr>
          </a:p>
        </p:txBody>
      </p:sp>
      <p:sp>
        <p:nvSpPr>
          <p:cNvPr id="457" name="圆角矩形 456"/>
          <p:cNvSpPr/>
          <p:nvPr/>
        </p:nvSpPr>
        <p:spPr>
          <a:xfrm rot="16200000">
            <a:off x="7785119" y="3474552"/>
            <a:ext cx="1080000" cy="3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8" name="圆角矩形 457"/>
          <p:cNvSpPr/>
          <p:nvPr/>
        </p:nvSpPr>
        <p:spPr>
          <a:xfrm rot="16200000">
            <a:off x="7699199" y="6126312"/>
            <a:ext cx="1080000" cy="3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9" name="圆角矩形 458"/>
          <p:cNvSpPr/>
          <p:nvPr/>
        </p:nvSpPr>
        <p:spPr>
          <a:xfrm rot="10800000">
            <a:off x="6385799" y="4843391"/>
            <a:ext cx="1080000" cy="3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0" name="圆角矩形 459"/>
          <p:cNvSpPr/>
          <p:nvPr/>
        </p:nvSpPr>
        <p:spPr>
          <a:xfrm rot="10800000">
            <a:off x="9037559" y="4843391"/>
            <a:ext cx="1080000" cy="3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1" name="圆角矩形 460"/>
          <p:cNvSpPr/>
          <p:nvPr/>
        </p:nvSpPr>
        <p:spPr>
          <a:xfrm rot="2700000">
            <a:off x="8680646" y="5768552"/>
            <a:ext cx="1080000" cy="3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2" name="圆角矩形 461"/>
          <p:cNvSpPr/>
          <p:nvPr/>
        </p:nvSpPr>
        <p:spPr>
          <a:xfrm rot="2700000">
            <a:off x="6805568" y="3893474"/>
            <a:ext cx="1080000" cy="36000"/>
          </a:xfrm>
          <a:prstGeom prst="roundRect">
            <a:avLst/>
          </a:prstGeom>
          <a:solidFill>
            <a:schemeClr val="accent3"/>
          </a:solidFill>
          <a:ln w="9525" cap="flat">
            <a:noFill/>
            <a:prstDash val="solid"/>
            <a:miter lim="800000"/>
            <a:headEnd/>
            <a:tailEnd/>
          </a:ln>
        </p:spPr>
        <p:txBody>
          <a:bodyPr vert="horz" wrap="square" lIns="168213" tIns="84107" rIns="168213" bIns="84107" numCol="1" anchor="t" anchorCtr="0" compatLnSpc="1">
            <a:prstTxWarp prst="textNoShape">
              <a:avLst/>
            </a:prstTxWarp>
          </a:bodyPr>
          <a:lstStyle/>
          <a:p>
            <a:endParaRPr lang="zh-CN" altLang="en-US">
              <a:solidFill>
                <a:schemeClr val="tx1"/>
              </a:solidFill>
              <a:latin typeface="Calibri" pitchFamily="34" charset="0"/>
              <a:ea typeface="宋体" charset="-122"/>
            </a:endParaRPr>
          </a:p>
        </p:txBody>
      </p:sp>
      <p:sp>
        <p:nvSpPr>
          <p:cNvPr id="463" name="圆角矩形 462"/>
          <p:cNvSpPr/>
          <p:nvPr/>
        </p:nvSpPr>
        <p:spPr>
          <a:xfrm rot="18900000" flipH="1">
            <a:off x="6835203" y="5744196"/>
            <a:ext cx="1080000" cy="3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4" name="圆角矩形 463"/>
          <p:cNvSpPr/>
          <p:nvPr/>
        </p:nvSpPr>
        <p:spPr>
          <a:xfrm rot="18900000" flipH="1">
            <a:off x="8663051" y="3865626"/>
            <a:ext cx="1167476" cy="3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5" name="任意多边形 464"/>
          <p:cNvSpPr/>
          <p:nvPr/>
        </p:nvSpPr>
        <p:spPr>
          <a:xfrm>
            <a:off x="7737857" y="4234629"/>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6" name="任意多边形 465"/>
          <p:cNvSpPr/>
          <p:nvPr/>
        </p:nvSpPr>
        <p:spPr>
          <a:xfrm flipH="1">
            <a:off x="8310793" y="4234629"/>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7" name="任意多边形 466"/>
          <p:cNvSpPr/>
          <p:nvPr/>
        </p:nvSpPr>
        <p:spPr>
          <a:xfrm>
            <a:off x="7983638" y="4486264"/>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8" name="任意多边形 467"/>
          <p:cNvSpPr/>
          <p:nvPr/>
        </p:nvSpPr>
        <p:spPr>
          <a:xfrm flipH="1">
            <a:off x="8316646" y="4486264"/>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7992836" y="4604250"/>
            <a:ext cx="530638" cy="53063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3" name="组合 12"/>
          <p:cNvGrpSpPr/>
          <p:nvPr/>
        </p:nvGrpSpPr>
        <p:grpSpPr>
          <a:xfrm>
            <a:off x="2052663" y="4497957"/>
            <a:ext cx="13159633" cy="12595080"/>
            <a:chOff x="2329347" y="3868208"/>
            <a:chExt cx="12696448" cy="12151766"/>
          </a:xfrm>
        </p:grpSpPr>
        <p:grpSp>
          <p:nvGrpSpPr>
            <p:cNvPr id="65" name="组合 38"/>
            <p:cNvGrpSpPr>
              <a:grpSpLocks/>
            </p:cNvGrpSpPr>
            <p:nvPr/>
          </p:nvGrpSpPr>
          <p:grpSpPr bwMode="auto">
            <a:xfrm>
              <a:off x="11143244" y="4086006"/>
              <a:ext cx="312944" cy="335122"/>
              <a:chOff x="0" y="0"/>
              <a:chExt cx="1579866" cy="1685211"/>
            </a:xfrm>
          </p:grpSpPr>
          <p:grpSp>
            <p:nvGrpSpPr>
              <p:cNvPr id="66" name="组合 39"/>
              <p:cNvGrpSpPr>
                <a:grpSpLocks/>
              </p:cNvGrpSpPr>
              <p:nvPr/>
            </p:nvGrpSpPr>
            <p:grpSpPr bwMode="auto">
              <a:xfrm>
                <a:off x="0" y="138230"/>
                <a:ext cx="1276851" cy="1546981"/>
                <a:chOff x="0" y="0"/>
                <a:chExt cx="1276851" cy="1546981"/>
              </a:xfrm>
            </p:grpSpPr>
            <p:sp>
              <p:nvSpPr>
                <p:cNvPr id="71" name="等腰三角形 44"/>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72" name="等腰三角形 45"/>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73" name="等腰三角形 46"/>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67" name="组合 40"/>
              <p:cNvGrpSpPr>
                <a:grpSpLocks/>
              </p:cNvGrpSpPr>
              <p:nvPr/>
            </p:nvGrpSpPr>
            <p:grpSpPr bwMode="auto">
              <a:xfrm flipH="1" flipV="1">
                <a:off x="303015" y="0"/>
                <a:ext cx="1276851" cy="1546981"/>
                <a:chOff x="0" y="0"/>
                <a:chExt cx="1276851" cy="1546981"/>
              </a:xfrm>
            </p:grpSpPr>
            <p:sp>
              <p:nvSpPr>
                <p:cNvPr id="68" name="等腰三角形 41"/>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69" name="等腰三角形 42"/>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70" name="等腰三角形 43"/>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488" name="组合 487"/>
            <p:cNvGrpSpPr/>
            <p:nvPr/>
          </p:nvGrpSpPr>
          <p:grpSpPr>
            <a:xfrm rot="1313263">
              <a:off x="2329347" y="3868208"/>
              <a:ext cx="12151766" cy="12151766"/>
              <a:chOff x="804839" y="2704271"/>
              <a:chExt cx="10425480" cy="10425480"/>
            </a:xfrm>
          </p:grpSpPr>
          <p:sp>
            <p:nvSpPr>
              <p:cNvPr id="489" name="虚线圆外"/>
              <p:cNvSpPr/>
              <p:nvPr/>
            </p:nvSpPr>
            <p:spPr bwMode="auto">
              <a:xfrm>
                <a:off x="804839" y="2704271"/>
                <a:ext cx="10425480" cy="10425480"/>
              </a:xfrm>
              <a:prstGeom prst="ellipse">
                <a:avLst/>
              </a:prstGeom>
              <a:noFill/>
              <a:ln w="6350" cap="flat" cmpd="sng" algn="ctr">
                <a:solidFill>
                  <a:schemeClr val="accent2">
                    <a:alpha val="73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90" name="椭圆 489"/>
              <p:cNvSpPr/>
              <p:nvPr/>
            </p:nvSpPr>
            <p:spPr bwMode="auto">
              <a:xfrm>
                <a:off x="1758061" y="4631451"/>
                <a:ext cx="249195" cy="249195"/>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91" name="椭圆 490"/>
              <p:cNvSpPr/>
              <p:nvPr/>
            </p:nvSpPr>
            <p:spPr bwMode="auto">
              <a:xfrm>
                <a:off x="8459312" y="326765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92" name="椭圆 491"/>
              <p:cNvSpPr/>
              <p:nvPr/>
            </p:nvSpPr>
            <p:spPr bwMode="auto">
              <a:xfrm>
                <a:off x="10554214" y="5361682"/>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93" name="椭圆 492"/>
              <p:cNvSpPr/>
              <p:nvPr/>
            </p:nvSpPr>
            <p:spPr bwMode="auto">
              <a:xfrm>
                <a:off x="10059096" y="11055557"/>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94" name="椭圆 493"/>
              <p:cNvSpPr/>
              <p:nvPr/>
            </p:nvSpPr>
            <p:spPr bwMode="auto">
              <a:xfrm>
                <a:off x="2078270" y="1137602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grpSp>
          <p:nvGrpSpPr>
            <p:cNvPr id="40" name="组合 21"/>
            <p:cNvGrpSpPr>
              <a:grpSpLocks/>
            </p:cNvGrpSpPr>
            <p:nvPr/>
          </p:nvGrpSpPr>
          <p:grpSpPr bwMode="auto">
            <a:xfrm>
              <a:off x="14146098" y="10429425"/>
              <a:ext cx="879697" cy="938836"/>
              <a:chOff x="0" y="0"/>
              <a:chExt cx="1579866" cy="1685211"/>
            </a:xfrm>
          </p:grpSpPr>
          <p:grpSp>
            <p:nvGrpSpPr>
              <p:cNvPr id="41" name="组合 16"/>
              <p:cNvGrpSpPr>
                <a:grpSpLocks/>
              </p:cNvGrpSpPr>
              <p:nvPr/>
            </p:nvGrpSpPr>
            <p:grpSpPr bwMode="auto">
              <a:xfrm>
                <a:off x="0" y="138230"/>
                <a:ext cx="1276851" cy="1546981"/>
                <a:chOff x="0" y="0"/>
                <a:chExt cx="1276851" cy="1546981"/>
              </a:xfrm>
            </p:grpSpPr>
            <p:sp>
              <p:nvSpPr>
                <p:cNvPr id="53" name="等腰三角形 13"/>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4" name="等腰三角形 14"/>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5" name="等腰三角形 15"/>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42" name="组合 17"/>
              <p:cNvGrpSpPr>
                <a:grpSpLocks/>
              </p:cNvGrpSpPr>
              <p:nvPr/>
            </p:nvGrpSpPr>
            <p:grpSpPr bwMode="auto">
              <a:xfrm flipH="1" flipV="1">
                <a:off x="303015" y="0"/>
                <a:ext cx="1276851" cy="1546981"/>
                <a:chOff x="0" y="0"/>
                <a:chExt cx="1276851" cy="1546981"/>
              </a:xfrm>
            </p:grpSpPr>
            <p:sp>
              <p:nvSpPr>
                <p:cNvPr id="43" name="等腰三角形 1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4" name="等腰三角形 1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5" name="等腰三角形 2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495" name="组合 21"/>
            <p:cNvGrpSpPr>
              <a:grpSpLocks/>
            </p:cNvGrpSpPr>
            <p:nvPr/>
          </p:nvGrpSpPr>
          <p:grpSpPr bwMode="auto">
            <a:xfrm>
              <a:off x="2953648" y="12869781"/>
              <a:ext cx="652523" cy="696389"/>
              <a:chOff x="0" y="0"/>
              <a:chExt cx="1579866" cy="1685211"/>
            </a:xfrm>
          </p:grpSpPr>
          <p:grpSp>
            <p:nvGrpSpPr>
              <p:cNvPr id="496" name="组合 16"/>
              <p:cNvGrpSpPr>
                <a:grpSpLocks/>
              </p:cNvGrpSpPr>
              <p:nvPr/>
            </p:nvGrpSpPr>
            <p:grpSpPr bwMode="auto">
              <a:xfrm>
                <a:off x="0" y="138230"/>
                <a:ext cx="1276851" cy="1546981"/>
                <a:chOff x="0" y="0"/>
                <a:chExt cx="1276851" cy="1546981"/>
              </a:xfrm>
            </p:grpSpPr>
            <p:sp>
              <p:nvSpPr>
                <p:cNvPr id="501" name="等腰三角形 13"/>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02" name="等腰三角形 14"/>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03" name="等腰三角形 15"/>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497" name="组合 17"/>
              <p:cNvGrpSpPr>
                <a:grpSpLocks/>
              </p:cNvGrpSpPr>
              <p:nvPr/>
            </p:nvGrpSpPr>
            <p:grpSpPr bwMode="auto">
              <a:xfrm flipH="1" flipV="1">
                <a:off x="303015" y="0"/>
                <a:ext cx="1276851" cy="1546981"/>
                <a:chOff x="0" y="0"/>
                <a:chExt cx="1276851" cy="1546981"/>
              </a:xfrm>
            </p:grpSpPr>
            <p:sp>
              <p:nvSpPr>
                <p:cNvPr id="498" name="等腰三角形 1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99" name="等腰三角形 1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00" name="等腰三角形 2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grpSp>
        <p:nvGrpSpPr>
          <p:cNvPr id="15" name="组合 14"/>
          <p:cNvGrpSpPr/>
          <p:nvPr/>
        </p:nvGrpSpPr>
        <p:grpSpPr>
          <a:xfrm>
            <a:off x="2868479" y="5356268"/>
            <a:ext cx="11192544" cy="11637120"/>
            <a:chOff x="2774946" y="4405059"/>
            <a:chExt cx="11397718" cy="11850444"/>
          </a:xfrm>
        </p:grpSpPr>
        <p:grpSp>
          <p:nvGrpSpPr>
            <p:cNvPr id="56" name="组合 22"/>
            <p:cNvGrpSpPr>
              <a:grpSpLocks/>
            </p:cNvGrpSpPr>
            <p:nvPr/>
          </p:nvGrpSpPr>
          <p:grpSpPr bwMode="auto">
            <a:xfrm>
              <a:off x="3114077" y="7577018"/>
              <a:ext cx="312944" cy="332659"/>
              <a:chOff x="0" y="0"/>
              <a:chExt cx="1579866" cy="1685211"/>
            </a:xfrm>
          </p:grpSpPr>
          <p:grpSp>
            <p:nvGrpSpPr>
              <p:cNvPr id="57" name="组合 23"/>
              <p:cNvGrpSpPr>
                <a:grpSpLocks/>
              </p:cNvGrpSpPr>
              <p:nvPr/>
            </p:nvGrpSpPr>
            <p:grpSpPr bwMode="auto">
              <a:xfrm>
                <a:off x="0" y="138230"/>
                <a:ext cx="1276851" cy="1546981"/>
                <a:chOff x="0" y="0"/>
                <a:chExt cx="1276851" cy="1546981"/>
              </a:xfrm>
            </p:grpSpPr>
            <p:sp>
              <p:nvSpPr>
                <p:cNvPr id="62"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63"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64"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58" name="组合 24"/>
              <p:cNvGrpSpPr>
                <a:grpSpLocks/>
              </p:cNvGrpSpPr>
              <p:nvPr/>
            </p:nvGrpSpPr>
            <p:grpSpPr bwMode="auto">
              <a:xfrm flipH="1" flipV="1">
                <a:off x="303015" y="0"/>
                <a:ext cx="1276851" cy="1546981"/>
                <a:chOff x="0" y="0"/>
                <a:chExt cx="1276851" cy="1546981"/>
              </a:xfrm>
            </p:grpSpPr>
            <p:sp>
              <p:nvSpPr>
                <p:cNvPr id="59"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60"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61"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480" name="组合 479"/>
            <p:cNvGrpSpPr/>
            <p:nvPr/>
          </p:nvGrpSpPr>
          <p:grpSpPr>
            <a:xfrm>
              <a:off x="2774946" y="4405059"/>
              <a:ext cx="11397718" cy="11397718"/>
              <a:chOff x="804839" y="2704271"/>
              <a:chExt cx="10425480" cy="10425480"/>
            </a:xfrm>
          </p:grpSpPr>
          <p:sp>
            <p:nvSpPr>
              <p:cNvPr id="481" name="虚线圆外"/>
              <p:cNvSpPr/>
              <p:nvPr/>
            </p:nvSpPr>
            <p:spPr bwMode="auto">
              <a:xfrm>
                <a:off x="804839" y="2704271"/>
                <a:ext cx="10425480" cy="10425480"/>
              </a:xfrm>
              <a:prstGeom prst="ellipse">
                <a:avLst/>
              </a:prstGeom>
              <a:noFill/>
              <a:ln w="6350" cap="flat" cmpd="sng" algn="ctr">
                <a:solidFill>
                  <a:schemeClr val="accent2">
                    <a:alpha val="73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82" name="椭圆 481"/>
              <p:cNvSpPr/>
              <p:nvPr/>
            </p:nvSpPr>
            <p:spPr bwMode="auto">
              <a:xfrm>
                <a:off x="1811243" y="4675824"/>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83" name="椭圆 482"/>
              <p:cNvSpPr/>
              <p:nvPr/>
            </p:nvSpPr>
            <p:spPr bwMode="auto">
              <a:xfrm>
                <a:off x="8459312" y="326765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84" name="椭圆 483"/>
              <p:cNvSpPr/>
              <p:nvPr/>
            </p:nvSpPr>
            <p:spPr bwMode="auto">
              <a:xfrm>
                <a:off x="10554214" y="5361682"/>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85" name="椭圆 484"/>
              <p:cNvSpPr/>
              <p:nvPr/>
            </p:nvSpPr>
            <p:spPr bwMode="auto">
              <a:xfrm>
                <a:off x="10059096" y="11055557"/>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86" name="椭圆 485"/>
              <p:cNvSpPr/>
              <p:nvPr/>
            </p:nvSpPr>
            <p:spPr bwMode="auto">
              <a:xfrm>
                <a:off x="2078270" y="1137602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grpSp>
          <p:nvGrpSpPr>
            <p:cNvPr id="504" name="组合 22"/>
            <p:cNvGrpSpPr>
              <a:grpSpLocks/>
            </p:cNvGrpSpPr>
            <p:nvPr/>
          </p:nvGrpSpPr>
          <p:grpSpPr bwMode="auto">
            <a:xfrm>
              <a:off x="11894424" y="5386636"/>
              <a:ext cx="600552" cy="638386"/>
              <a:chOff x="0" y="0"/>
              <a:chExt cx="1579866" cy="1685211"/>
            </a:xfrm>
          </p:grpSpPr>
          <p:grpSp>
            <p:nvGrpSpPr>
              <p:cNvPr id="505" name="组合 23"/>
              <p:cNvGrpSpPr>
                <a:grpSpLocks/>
              </p:cNvGrpSpPr>
              <p:nvPr/>
            </p:nvGrpSpPr>
            <p:grpSpPr bwMode="auto">
              <a:xfrm>
                <a:off x="0" y="138230"/>
                <a:ext cx="1276851" cy="1546981"/>
                <a:chOff x="0" y="0"/>
                <a:chExt cx="1276851" cy="1546981"/>
              </a:xfrm>
            </p:grpSpPr>
            <p:sp>
              <p:nvSpPr>
                <p:cNvPr id="510"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11"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12"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506" name="组合 24"/>
              <p:cNvGrpSpPr>
                <a:grpSpLocks/>
              </p:cNvGrpSpPr>
              <p:nvPr/>
            </p:nvGrpSpPr>
            <p:grpSpPr bwMode="auto">
              <a:xfrm flipH="1" flipV="1">
                <a:off x="303015" y="0"/>
                <a:ext cx="1276851" cy="1546981"/>
                <a:chOff x="0" y="0"/>
                <a:chExt cx="1276851" cy="1546981"/>
              </a:xfrm>
            </p:grpSpPr>
            <p:sp>
              <p:nvSpPr>
                <p:cNvPr id="507"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08"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09"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513" name="组合 22"/>
            <p:cNvGrpSpPr>
              <a:grpSpLocks/>
            </p:cNvGrpSpPr>
            <p:nvPr/>
          </p:nvGrpSpPr>
          <p:grpSpPr bwMode="auto">
            <a:xfrm>
              <a:off x="7958582" y="15922844"/>
              <a:ext cx="312944" cy="332659"/>
              <a:chOff x="0" y="0"/>
              <a:chExt cx="1579866" cy="1685211"/>
            </a:xfrm>
          </p:grpSpPr>
          <p:grpSp>
            <p:nvGrpSpPr>
              <p:cNvPr id="514" name="组合 23"/>
              <p:cNvGrpSpPr>
                <a:grpSpLocks/>
              </p:cNvGrpSpPr>
              <p:nvPr/>
            </p:nvGrpSpPr>
            <p:grpSpPr bwMode="auto">
              <a:xfrm>
                <a:off x="0" y="138230"/>
                <a:ext cx="1276851" cy="1546981"/>
                <a:chOff x="0" y="0"/>
                <a:chExt cx="1276851" cy="1546981"/>
              </a:xfrm>
            </p:grpSpPr>
            <p:sp>
              <p:nvSpPr>
                <p:cNvPr id="519"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20"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21"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515" name="组合 24"/>
              <p:cNvGrpSpPr>
                <a:grpSpLocks/>
              </p:cNvGrpSpPr>
              <p:nvPr/>
            </p:nvGrpSpPr>
            <p:grpSpPr bwMode="auto">
              <a:xfrm flipH="1" flipV="1">
                <a:off x="303015" y="0"/>
                <a:ext cx="1276851" cy="1546981"/>
                <a:chOff x="0" y="0"/>
                <a:chExt cx="1276851" cy="1546981"/>
              </a:xfrm>
            </p:grpSpPr>
            <p:sp>
              <p:nvSpPr>
                <p:cNvPr id="516"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17"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518"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pic>
        <p:nvPicPr>
          <p:cNvPr id="2" name="圖片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06424" y="206952"/>
            <a:ext cx="2801495" cy="1979679"/>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250" fill="hold"/>
                                        <p:tgtEl>
                                          <p:spTgt spid="9"/>
                                        </p:tgtEl>
                                        <p:attrNameLst>
                                          <p:attrName>ppt_w</p:attrName>
                                        </p:attrNameLst>
                                      </p:cBhvr>
                                      <p:tavLst>
                                        <p:tav tm="0">
                                          <p:val>
                                            <p:strVal val="(6*min(max(#ppt_w*#ppt_h,.3),1)-7.4)/-.7*#ppt_w"/>
                                          </p:val>
                                        </p:tav>
                                        <p:tav tm="100000">
                                          <p:val>
                                            <p:strVal val="#ppt_w"/>
                                          </p:val>
                                        </p:tav>
                                      </p:tavLst>
                                    </p:anim>
                                    <p:anim calcmode="lin" valueType="num">
                                      <p:cBhvr>
                                        <p:cTn id="8" dur="250" fill="hold"/>
                                        <p:tgtEl>
                                          <p:spTgt spid="9"/>
                                        </p:tgtEl>
                                        <p:attrNameLst>
                                          <p:attrName>ppt_h</p:attrName>
                                        </p:attrNameLst>
                                      </p:cBhvr>
                                      <p:tavLst>
                                        <p:tav tm="0">
                                          <p:val>
                                            <p:strVal val="(6*min(max(#ppt_w*#ppt_h,.3),1)-7.4)/-.7*#ppt_h"/>
                                          </p:val>
                                        </p:tav>
                                        <p:tav tm="100000">
                                          <p:val>
                                            <p:strVal val="#ppt_h"/>
                                          </p:val>
                                        </p:tav>
                                      </p:tavLst>
                                    </p:anim>
                                    <p:anim calcmode="lin" valueType="num">
                                      <p:cBhvr>
                                        <p:cTn id="9" dur="250" fill="hold"/>
                                        <p:tgtEl>
                                          <p:spTgt spid="9"/>
                                        </p:tgtEl>
                                        <p:attrNameLst>
                                          <p:attrName>ppt_x</p:attrName>
                                        </p:attrNameLst>
                                      </p:cBhvr>
                                      <p:tavLst>
                                        <p:tav tm="0">
                                          <p:val>
                                            <p:fltVal val="0.5"/>
                                          </p:val>
                                        </p:tav>
                                        <p:tav tm="100000">
                                          <p:val>
                                            <p:strVal val="#ppt_x"/>
                                          </p:val>
                                        </p:tav>
                                      </p:tavLst>
                                    </p:anim>
                                    <p:anim calcmode="lin" valueType="num">
                                      <p:cBhvr>
                                        <p:cTn id="10" dur="250" fill="hold"/>
                                        <p:tgtEl>
                                          <p:spTgt spid="9"/>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250"/>
                            </p:stCondLst>
                            <p:childTnLst>
                              <p:par>
                                <p:cTn id="12" presetID="22" presetClass="entr" presetSubtype="4" fill="hold" grpId="0" nodeType="afterEffect">
                                  <p:stCondLst>
                                    <p:cond delay="0"/>
                                  </p:stCondLst>
                                  <p:childTnLst>
                                    <p:set>
                                      <p:cBhvr>
                                        <p:cTn id="13" dur="1" fill="hold">
                                          <p:stCondLst>
                                            <p:cond delay="0"/>
                                          </p:stCondLst>
                                        </p:cTn>
                                        <p:tgtEl>
                                          <p:spTgt spid="464"/>
                                        </p:tgtEl>
                                        <p:attrNameLst>
                                          <p:attrName>style.visibility</p:attrName>
                                        </p:attrNameLst>
                                      </p:cBhvr>
                                      <p:to>
                                        <p:strVal val="visible"/>
                                      </p:to>
                                    </p:set>
                                    <p:animEffect transition="in" filter="wipe(down)">
                                      <p:cBhvr>
                                        <p:cTn id="14" dur="300"/>
                                        <p:tgtEl>
                                          <p:spTgt spid="464"/>
                                        </p:tgtEl>
                                      </p:cBhvr>
                                    </p:animEffect>
                                  </p:childTnLst>
                                </p:cTn>
                              </p:par>
                              <p:par>
                                <p:cTn id="15" presetID="22" presetClass="exit" presetSubtype="4" fill="hold" grpId="1" nodeType="withEffect">
                                  <p:stCondLst>
                                    <p:cond delay="200"/>
                                  </p:stCondLst>
                                  <p:childTnLst>
                                    <p:animEffect transition="out" filter="wipe(down)">
                                      <p:cBhvr>
                                        <p:cTn id="16" dur="300"/>
                                        <p:tgtEl>
                                          <p:spTgt spid="464"/>
                                        </p:tgtEl>
                                      </p:cBhvr>
                                    </p:animEffect>
                                    <p:set>
                                      <p:cBhvr>
                                        <p:cTn id="17" dur="1" fill="hold">
                                          <p:stCondLst>
                                            <p:cond delay="299"/>
                                          </p:stCondLst>
                                        </p:cTn>
                                        <p:tgtEl>
                                          <p:spTgt spid="464"/>
                                        </p:tgtEl>
                                        <p:attrNameLst>
                                          <p:attrName>style.visibility</p:attrName>
                                        </p:attrNameLst>
                                      </p:cBhvr>
                                      <p:to>
                                        <p:strVal val="hidden"/>
                                      </p:to>
                                    </p:set>
                                  </p:childTnLst>
                                </p:cTn>
                              </p:par>
                              <p:par>
                                <p:cTn id="18" presetID="64" presetClass="path" presetSubtype="0" accel="50000" decel="50000" fill="hold" grpId="2" nodeType="withEffect">
                                  <p:stCondLst>
                                    <p:cond delay="0"/>
                                  </p:stCondLst>
                                  <p:childTnLst>
                                    <p:animMotion origin="layout" path="M -1.46341E-6 2.82008E-6 L 0.05497 -0.09632 " pathEditMode="relative" rAng="0" ptsTypes="AA">
                                      <p:cBhvr>
                                        <p:cTn id="19" dur="600" fill="hold"/>
                                        <p:tgtEl>
                                          <p:spTgt spid="464"/>
                                        </p:tgtEl>
                                        <p:attrNameLst>
                                          <p:attrName>ppt_x</p:attrName>
                                          <p:attrName>ppt_y</p:attrName>
                                        </p:attrNameLst>
                                      </p:cBhvr>
                                      <p:rCtr x="2749" y="-4816"/>
                                    </p:animMotion>
                                  </p:childTnLst>
                                </p:cTn>
                              </p:par>
                              <p:par>
                                <p:cTn id="20" presetID="22" presetClass="entr" presetSubtype="8" fill="hold" grpId="0" nodeType="withEffect">
                                  <p:stCondLst>
                                    <p:cond delay="0"/>
                                  </p:stCondLst>
                                  <p:childTnLst>
                                    <p:set>
                                      <p:cBhvr>
                                        <p:cTn id="21" dur="1" fill="hold">
                                          <p:stCondLst>
                                            <p:cond delay="0"/>
                                          </p:stCondLst>
                                        </p:cTn>
                                        <p:tgtEl>
                                          <p:spTgt spid="460"/>
                                        </p:tgtEl>
                                        <p:attrNameLst>
                                          <p:attrName>style.visibility</p:attrName>
                                        </p:attrNameLst>
                                      </p:cBhvr>
                                      <p:to>
                                        <p:strVal val="visible"/>
                                      </p:to>
                                    </p:set>
                                    <p:animEffect transition="in" filter="wipe(left)">
                                      <p:cBhvr>
                                        <p:cTn id="22" dur="300"/>
                                        <p:tgtEl>
                                          <p:spTgt spid="460"/>
                                        </p:tgtEl>
                                      </p:cBhvr>
                                    </p:animEffect>
                                  </p:childTnLst>
                                </p:cTn>
                              </p:par>
                              <p:par>
                                <p:cTn id="23" presetID="22" presetClass="exit" presetSubtype="8" fill="hold" grpId="1" nodeType="withEffect">
                                  <p:stCondLst>
                                    <p:cond delay="200"/>
                                  </p:stCondLst>
                                  <p:childTnLst>
                                    <p:animEffect transition="out" filter="wipe(left)">
                                      <p:cBhvr>
                                        <p:cTn id="24" dur="300"/>
                                        <p:tgtEl>
                                          <p:spTgt spid="460"/>
                                        </p:tgtEl>
                                      </p:cBhvr>
                                    </p:animEffect>
                                    <p:set>
                                      <p:cBhvr>
                                        <p:cTn id="25" dur="1" fill="hold">
                                          <p:stCondLst>
                                            <p:cond delay="299"/>
                                          </p:stCondLst>
                                        </p:cTn>
                                        <p:tgtEl>
                                          <p:spTgt spid="460"/>
                                        </p:tgtEl>
                                        <p:attrNameLst>
                                          <p:attrName>style.visibility</p:attrName>
                                        </p:attrNameLst>
                                      </p:cBhvr>
                                      <p:to>
                                        <p:strVal val="hidden"/>
                                      </p:to>
                                    </p:set>
                                  </p:childTnLst>
                                </p:cTn>
                              </p:par>
                              <p:par>
                                <p:cTn id="26" presetID="64" presetClass="path" presetSubtype="0" accel="50000" decel="50000" fill="hold" grpId="2" nodeType="withEffect">
                                  <p:stCondLst>
                                    <p:cond delay="0"/>
                                  </p:stCondLst>
                                  <p:childTnLst>
                                    <p:animMotion origin="layout" path="M 2.53283E-6 2.92522E-6 L 0.05966 0.00068 " pathEditMode="relative" rAng="0" ptsTypes="AA">
                                      <p:cBhvr>
                                        <p:cTn id="27" dur="600" fill="hold"/>
                                        <p:tgtEl>
                                          <p:spTgt spid="460"/>
                                        </p:tgtEl>
                                        <p:attrNameLst>
                                          <p:attrName>ppt_x</p:attrName>
                                          <p:attrName>ppt_y</p:attrName>
                                        </p:attrNameLst>
                                      </p:cBhvr>
                                      <p:rCtr x="2983" y="34"/>
                                    </p:animMotion>
                                  </p:childTnLst>
                                </p:cTn>
                              </p:par>
                              <p:par>
                                <p:cTn id="28" presetID="22" presetClass="entr" presetSubtype="1" fill="hold" grpId="0" nodeType="withEffect">
                                  <p:stCondLst>
                                    <p:cond delay="0"/>
                                  </p:stCondLst>
                                  <p:childTnLst>
                                    <p:set>
                                      <p:cBhvr>
                                        <p:cTn id="29" dur="1" fill="hold">
                                          <p:stCondLst>
                                            <p:cond delay="0"/>
                                          </p:stCondLst>
                                        </p:cTn>
                                        <p:tgtEl>
                                          <p:spTgt spid="461"/>
                                        </p:tgtEl>
                                        <p:attrNameLst>
                                          <p:attrName>style.visibility</p:attrName>
                                        </p:attrNameLst>
                                      </p:cBhvr>
                                      <p:to>
                                        <p:strVal val="visible"/>
                                      </p:to>
                                    </p:set>
                                    <p:animEffect transition="in" filter="wipe(up)">
                                      <p:cBhvr>
                                        <p:cTn id="30" dur="300"/>
                                        <p:tgtEl>
                                          <p:spTgt spid="461"/>
                                        </p:tgtEl>
                                      </p:cBhvr>
                                    </p:animEffect>
                                  </p:childTnLst>
                                </p:cTn>
                              </p:par>
                              <p:par>
                                <p:cTn id="31" presetID="22" presetClass="exit" presetSubtype="1" fill="hold" grpId="1" nodeType="withEffect">
                                  <p:stCondLst>
                                    <p:cond delay="200"/>
                                  </p:stCondLst>
                                  <p:childTnLst>
                                    <p:animEffect transition="out" filter="wipe(up)">
                                      <p:cBhvr>
                                        <p:cTn id="32" dur="300"/>
                                        <p:tgtEl>
                                          <p:spTgt spid="461"/>
                                        </p:tgtEl>
                                      </p:cBhvr>
                                    </p:animEffect>
                                    <p:set>
                                      <p:cBhvr>
                                        <p:cTn id="33" dur="1" fill="hold">
                                          <p:stCondLst>
                                            <p:cond delay="299"/>
                                          </p:stCondLst>
                                        </p:cTn>
                                        <p:tgtEl>
                                          <p:spTgt spid="461"/>
                                        </p:tgtEl>
                                        <p:attrNameLst>
                                          <p:attrName>style.visibility</p:attrName>
                                        </p:attrNameLst>
                                      </p:cBhvr>
                                      <p:to>
                                        <p:strVal val="hidden"/>
                                      </p:to>
                                    </p:set>
                                  </p:childTnLst>
                                </p:cTn>
                              </p:par>
                              <p:par>
                                <p:cTn id="34" presetID="64" presetClass="path" presetSubtype="0" accel="50000" decel="50000" fill="hold" grpId="2" nodeType="withEffect">
                                  <p:stCondLst>
                                    <p:cond delay="0"/>
                                  </p:stCondLst>
                                  <p:childTnLst>
                                    <p:animMotion origin="layout" path="M -5.25328E-7 -9.03849E-7 L 0.03799 0.06919 " pathEditMode="relative" rAng="0" ptsTypes="AA">
                                      <p:cBhvr>
                                        <p:cTn id="35" dur="600" fill="hold"/>
                                        <p:tgtEl>
                                          <p:spTgt spid="461"/>
                                        </p:tgtEl>
                                        <p:attrNameLst>
                                          <p:attrName>ppt_x</p:attrName>
                                          <p:attrName>ppt_y</p:attrName>
                                        </p:attrNameLst>
                                      </p:cBhvr>
                                      <p:rCtr x="1895" y="3459"/>
                                    </p:animMotion>
                                  </p:childTnLst>
                                </p:cTn>
                              </p:par>
                              <p:par>
                                <p:cTn id="36" presetID="22" presetClass="entr" presetSubtype="1" fill="hold" grpId="0" nodeType="withEffect">
                                  <p:stCondLst>
                                    <p:cond delay="0"/>
                                  </p:stCondLst>
                                  <p:childTnLst>
                                    <p:set>
                                      <p:cBhvr>
                                        <p:cTn id="37" dur="1" fill="hold">
                                          <p:stCondLst>
                                            <p:cond delay="0"/>
                                          </p:stCondLst>
                                        </p:cTn>
                                        <p:tgtEl>
                                          <p:spTgt spid="458"/>
                                        </p:tgtEl>
                                        <p:attrNameLst>
                                          <p:attrName>style.visibility</p:attrName>
                                        </p:attrNameLst>
                                      </p:cBhvr>
                                      <p:to>
                                        <p:strVal val="visible"/>
                                      </p:to>
                                    </p:set>
                                    <p:animEffect transition="in" filter="wipe(up)">
                                      <p:cBhvr>
                                        <p:cTn id="38" dur="300"/>
                                        <p:tgtEl>
                                          <p:spTgt spid="458"/>
                                        </p:tgtEl>
                                      </p:cBhvr>
                                    </p:animEffect>
                                  </p:childTnLst>
                                </p:cTn>
                              </p:par>
                              <p:par>
                                <p:cTn id="39" presetID="22" presetClass="exit" presetSubtype="1" fill="hold" grpId="1" nodeType="withEffect">
                                  <p:stCondLst>
                                    <p:cond delay="200"/>
                                  </p:stCondLst>
                                  <p:childTnLst>
                                    <p:animEffect transition="out" filter="wipe(up)">
                                      <p:cBhvr>
                                        <p:cTn id="40" dur="300"/>
                                        <p:tgtEl>
                                          <p:spTgt spid="458"/>
                                        </p:tgtEl>
                                      </p:cBhvr>
                                    </p:animEffect>
                                    <p:set>
                                      <p:cBhvr>
                                        <p:cTn id="41" dur="1" fill="hold">
                                          <p:stCondLst>
                                            <p:cond delay="299"/>
                                          </p:stCondLst>
                                        </p:cTn>
                                        <p:tgtEl>
                                          <p:spTgt spid="458"/>
                                        </p:tgtEl>
                                        <p:attrNameLst>
                                          <p:attrName>style.visibility</p:attrName>
                                        </p:attrNameLst>
                                      </p:cBhvr>
                                      <p:to>
                                        <p:strVal val="hidden"/>
                                      </p:to>
                                    </p:set>
                                  </p:childTnLst>
                                </p:cTn>
                              </p:par>
                              <p:par>
                                <p:cTn id="42" presetID="64" presetClass="path" presetSubtype="0" accel="50000" decel="50000" fill="hold" grpId="2" nodeType="withEffect">
                                  <p:stCondLst>
                                    <p:cond delay="0"/>
                                  </p:stCondLst>
                                  <p:childTnLst>
                                    <p:animMotion origin="layout" path="M 3.20826E-6 4.10209E-6 L 0.00028 0.10225 " pathEditMode="relative" rAng="0" ptsTypes="AA">
                                      <p:cBhvr>
                                        <p:cTn id="43" dur="600" fill="hold"/>
                                        <p:tgtEl>
                                          <p:spTgt spid="458"/>
                                        </p:tgtEl>
                                        <p:attrNameLst>
                                          <p:attrName>ppt_x</p:attrName>
                                          <p:attrName>ppt_y</p:attrName>
                                        </p:attrNameLst>
                                      </p:cBhvr>
                                      <p:rCtr x="9" y="5104"/>
                                    </p:animMotion>
                                  </p:childTnLst>
                                </p:cTn>
                              </p:par>
                              <p:par>
                                <p:cTn id="44" presetID="22" presetClass="entr" presetSubtype="1" fill="hold" grpId="0" nodeType="withEffect">
                                  <p:stCondLst>
                                    <p:cond delay="0"/>
                                  </p:stCondLst>
                                  <p:childTnLst>
                                    <p:set>
                                      <p:cBhvr>
                                        <p:cTn id="45" dur="1" fill="hold">
                                          <p:stCondLst>
                                            <p:cond delay="0"/>
                                          </p:stCondLst>
                                        </p:cTn>
                                        <p:tgtEl>
                                          <p:spTgt spid="463"/>
                                        </p:tgtEl>
                                        <p:attrNameLst>
                                          <p:attrName>style.visibility</p:attrName>
                                        </p:attrNameLst>
                                      </p:cBhvr>
                                      <p:to>
                                        <p:strVal val="visible"/>
                                      </p:to>
                                    </p:set>
                                    <p:animEffect transition="in" filter="wipe(up)">
                                      <p:cBhvr>
                                        <p:cTn id="46" dur="300"/>
                                        <p:tgtEl>
                                          <p:spTgt spid="463"/>
                                        </p:tgtEl>
                                      </p:cBhvr>
                                    </p:animEffect>
                                  </p:childTnLst>
                                </p:cTn>
                              </p:par>
                              <p:par>
                                <p:cTn id="47" presetID="22" presetClass="exit" presetSubtype="1" fill="hold" grpId="1" nodeType="withEffect">
                                  <p:stCondLst>
                                    <p:cond delay="200"/>
                                  </p:stCondLst>
                                  <p:childTnLst>
                                    <p:animEffect transition="out" filter="wipe(up)">
                                      <p:cBhvr>
                                        <p:cTn id="48" dur="300"/>
                                        <p:tgtEl>
                                          <p:spTgt spid="463"/>
                                        </p:tgtEl>
                                      </p:cBhvr>
                                    </p:animEffect>
                                    <p:set>
                                      <p:cBhvr>
                                        <p:cTn id="49" dur="1" fill="hold">
                                          <p:stCondLst>
                                            <p:cond delay="299"/>
                                          </p:stCondLst>
                                        </p:cTn>
                                        <p:tgtEl>
                                          <p:spTgt spid="463"/>
                                        </p:tgtEl>
                                        <p:attrNameLst>
                                          <p:attrName>style.visibility</p:attrName>
                                        </p:attrNameLst>
                                      </p:cBhvr>
                                      <p:to>
                                        <p:strVal val="hidden"/>
                                      </p:to>
                                    </p:set>
                                  </p:childTnLst>
                                </p:cTn>
                              </p:par>
                              <p:par>
                                <p:cTn id="50" presetID="64" presetClass="path" presetSubtype="0" accel="50000" decel="50000" fill="hold" grpId="2" nodeType="withEffect">
                                  <p:stCondLst>
                                    <p:cond delay="0"/>
                                  </p:stCondLst>
                                  <p:childTnLst>
                                    <p:animMotion origin="layout" path="M -4.89681E-6 2.34017E-6 L -0.03893 0.06952 " pathEditMode="relative" rAng="0" ptsTypes="AA">
                                      <p:cBhvr>
                                        <p:cTn id="51" dur="600" fill="hold"/>
                                        <p:tgtEl>
                                          <p:spTgt spid="463"/>
                                        </p:tgtEl>
                                        <p:attrNameLst>
                                          <p:attrName>ppt_x</p:attrName>
                                          <p:attrName>ppt_y</p:attrName>
                                        </p:attrNameLst>
                                      </p:cBhvr>
                                      <p:rCtr x="-1951" y="3476"/>
                                    </p:animMotion>
                                  </p:childTnLst>
                                </p:cTn>
                              </p:par>
                              <p:par>
                                <p:cTn id="52" presetID="22" presetClass="entr" presetSubtype="2" fill="hold" grpId="0" nodeType="withEffect">
                                  <p:stCondLst>
                                    <p:cond delay="0"/>
                                  </p:stCondLst>
                                  <p:childTnLst>
                                    <p:set>
                                      <p:cBhvr>
                                        <p:cTn id="53" dur="1" fill="hold">
                                          <p:stCondLst>
                                            <p:cond delay="0"/>
                                          </p:stCondLst>
                                        </p:cTn>
                                        <p:tgtEl>
                                          <p:spTgt spid="459"/>
                                        </p:tgtEl>
                                        <p:attrNameLst>
                                          <p:attrName>style.visibility</p:attrName>
                                        </p:attrNameLst>
                                      </p:cBhvr>
                                      <p:to>
                                        <p:strVal val="visible"/>
                                      </p:to>
                                    </p:set>
                                    <p:animEffect transition="in" filter="wipe(right)">
                                      <p:cBhvr>
                                        <p:cTn id="54" dur="300"/>
                                        <p:tgtEl>
                                          <p:spTgt spid="459"/>
                                        </p:tgtEl>
                                      </p:cBhvr>
                                    </p:animEffect>
                                  </p:childTnLst>
                                </p:cTn>
                              </p:par>
                              <p:par>
                                <p:cTn id="55" presetID="22" presetClass="exit" presetSubtype="2" fill="hold" grpId="1" nodeType="withEffect">
                                  <p:stCondLst>
                                    <p:cond delay="200"/>
                                  </p:stCondLst>
                                  <p:childTnLst>
                                    <p:animEffect transition="out" filter="wipe(right)">
                                      <p:cBhvr>
                                        <p:cTn id="56" dur="300"/>
                                        <p:tgtEl>
                                          <p:spTgt spid="459"/>
                                        </p:tgtEl>
                                      </p:cBhvr>
                                    </p:animEffect>
                                    <p:set>
                                      <p:cBhvr>
                                        <p:cTn id="57" dur="1" fill="hold">
                                          <p:stCondLst>
                                            <p:cond delay="299"/>
                                          </p:stCondLst>
                                        </p:cTn>
                                        <p:tgtEl>
                                          <p:spTgt spid="459"/>
                                        </p:tgtEl>
                                        <p:attrNameLst>
                                          <p:attrName>style.visibility</p:attrName>
                                        </p:attrNameLst>
                                      </p:cBhvr>
                                      <p:to>
                                        <p:strVal val="hidden"/>
                                      </p:to>
                                    </p:set>
                                  </p:childTnLst>
                                </p:cTn>
                              </p:par>
                              <p:par>
                                <p:cTn id="58" presetID="64" presetClass="path" presetSubtype="0" accel="50000" decel="50000" fill="hold" grpId="2" nodeType="withEffect">
                                  <p:stCondLst>
                                    <p:cond delay="0"/>
                                  </p:stCondLst>
                                  <p:childTnLst>
                                    <p:animMotion origin="layout" path="M 2.94559E-6 2.92522E-6 L -0.05469 0.00118 " pathEditMode="relative" rAng="0" ptsTypes="AA">
                                      <p:cBhvr>
                                        <p:cTn id="59" dur="600" fill="hold"/>
                                        <p:tgtEl>
                                          <p:spTgt spid="459"/>
                                        </p:tgtEl>
                                        <p:attrNameLst>
                                          <p:attrName>ppt_x</p:attrName>
                                          <p:attrName>ppt_y</p:attrName>
                                        </p:attrNameLst>
                                      </p:cBhvr>
                                      <p:rCtr x="-2739" y="51"/>
                                    </p:animMotion>
                                  </p:childTnLst>
                                </p:cTn>
                              </p:par>
                              <p:par>
                                <p:cTn id="60" presetID="22" presetClass="entr" presetSubtype="4" fill="hold" grpId="0" nodeType="withEffect">
                                  <p:stCondLst>
                                    <p:cond delay="0"/>
                                  </p:stCondLst>
                                  <p:childTnLst>
                                    <p:set>
                                      <p:cBhvr>
                                        <p:cTn id="61" dur="1" fill="hold">
                                          <p:stCondLst>
                                            <p:cond delay="0"/>
                                          </p:stCondLst>
                                        </p:cTn>
                                        <p:tgtEl>
                                          <p:spTgt spid="462"/>
                                        </p:tgtEl>
                                        <p:attrNameLst>
                                          <p:attrName>style.visibility</p:attrName>
                                        </p:attrNameLst>
                                      </p:cBhvr>
                                      <p:to>
                                        <p:strVal val="visible"/>
                                      </p:to>
                                    </p:set>
                                    <p:animEffect transition="in" filter="wipe(down)">
                                      <p:cBhvr>
                                        <p:cTn id="62" dur="300"/>
                                        <p:tgtEl>
                                          <p:spTgt spid="462"/>
                                        </p:tgtEl>
                                      </p:cBhvr>
                                    </p:animEffect>
                                  </p:childTnLst>
                                </p:cTn>
                              </p:par>
                              <p:par>
                                <p:cTn id="63" presetID="22" presetClass="exit" presetSubtype="4" fill="hold" grpId="1" nodeType="withEffect">
                                  <p:stCondLst>
                                    <p:cond delay="200"/>
                                  </p:stCondLst>
                                  <p:childTnLst>
                                    <p:animEffect transition="out" filter="wipe(down)">
                                      <p:cBhvr>
                                        <p:cTn id="64" dur="300"/>
                                        <p:tgtEl>
                                          <p:spTgt spid="462"/>
                                        </p:tgtEl>
                                      </p:cBhvr>
                                    </p:animEffect>
                                    <p:set>
                                      <p:cBhvr>
                                        <p:cTn id="65" dur="1" fill="hold">
                                          <p:stCondLst>
                                            <p:cond delay="299"/>
                                          </p:stCondLst>
                                        </p:cTn>
                                        <p:tgtEl>
                                          <p:spTgt spid="462"/>
                                        </p:tgtEl>
                                        <p:attrNameLst>
                                          <p:attrName>style.visibility</p:attrName>
                                        </p:attrNameLst>
                                      </p:cBhvr>
                                      <p:to>
                                        <p:strVal val="hidden"/>
                                      </p:to>
                                    </p:set>
                                  </p:childTnLst>
                                </p:cTn>
                              </p:par>
                              <p:par>
                                <p:cTn id="66" presetID="64" presetClass="path" presetSubtype="0" accel="50000" decel="50000" fill="hold" grpId="2" nodeType="withEffect">
                                  <p:stCondLst>
                                    <p:cond delay="0"/>
                                  </p:stCondLst>
                                  <p:childTnLst>
                                    <p:animMotion origin="layout" path="M -2.53283E-6 4.20553E-7 L -0.04137 -0.07038 " pathEditMode="relative" rAng="0" ptsTypes="AA">
                                      <p:cBhvr>
                                        <p:cTn id="67" dur="600" fill="hold"/>
                                        <p:tgtEl>
                                          <p:spTgt spid="462"/>
                                        </p:tgtEl>
                                        <p:attrNameLst>
                                          <p:attrName>ppt_x</p:attrName>
                                          <p:attrName>ppt_y</p:attrName>
                                        </p:attrNameLst>
                                      </p:cBhvr>
                                      <p:rCtr x="-2073" y="-3527"/>
                                    </p:animMotion>
                                  </p:childTnLst>
                                </p:cTn>
                              </p:par>
                              <p:par>
                                <p:cTn id="68" presetID="22" presetClass="entr" presetSubtype="4" fill="hold" grpId="0" nodeType="withEffect">
                                  <p:stCondLst>
                                    <p:cond delay="0"/>
                                  </p:stCondLst>
                                  <p:childTnLst>
                                    <p:set>
                                      <p:cBhvr>
                                        <p:cTn id="69" dur="1" fill="hold">
                                          <p:stCondLst>
                                            <p:cond delay="0"/>
                                          </p:stCondLst>
                                        </p:cTn>
                                        <p:tgtEl>
                                          <p:spTgt spid="457"/>
                                        </p:tgtEl>
                                        <p:attrNameLst>
                                          <p:attrName>style.visibility</p:attrName>
                                        </p:attrNameLst>
                                      </p:cBhvr>
                                      <p:to>
                                        <p:strVal val="visible"/>
                                      </p:to>
                                    </p:set>
                                    <p:animEffect transition="in" filter="wipe(down)">
                                      <p:cBhvr>
                                        <p:cTn id="70" dur="300"/>
                                        <p:tgtEl>
                                          <p:spTgt spid="457"/>
                                        </p:tgtEl>
                                      </p:cBhvr>
                                    </p:animEffect>
                                  </p:childTnLst>
                                </p:cTn>
                              </p:par>
                              <p:par>
                                <p:cTn id="71" presetID="22" presetClass="exit" presetSubtype="4" fill="hold" grpId="1" nodeType="withEffect">
                                  <p:stCondLst>
                                    <p:cond delay="200"/>
                                  </p:stCondLst>
                                  <p:childTnLst>
                                    <p:animEffect transition="out" filter="wipe(down)">
                                      <p:cBhvr>
                                        <p:cTn id="72" dur="300"/>
                                        <p:tgtEl>
                                          <p:spTgt spid="457"/>
                                        </p:tgtEl>
                                      </p:cBhvr>
                                    </p:animEffect>
                                    <p:set>
                                      <p:cBhvr>
                                        <p:cTn id="73" dur="1" fill="hold">
                                          <p:stCondLst>
                                            <p:cond delay="299"/>
                                          </p:stCondLst>
                                        </p:cTn>
                                        <p:tgtEl>
                                          <p:spTgt spid="457"/>
                                        </p:tgtEl>
                                        <p:attrNameLst>
                                          <p:attrName>style.visibility</p:attrName>
                                        </p:attrNameLst>
                                      </p:cBhvr>
                                      <p:to>
                                        <p:strVal val="hidden"/>
                                      </p:to>
                                    </p:set>
                                  </p:childTnLst>
                                </p:cTn>
                              </p:par>
                              <p:par>
                                <p:cTn id="74" presetID="64" presetClass="path" presetSubtype="0" accel="50000" decel="50000" fill="hold" grpId="2" nodeType="withEffect">
                                  <p:stCondLst>
                                    <p:cond delay="0"/>
                                  </p:stCondLst>
                                  <p:childTnLst>
                                    <p:animMotion origin="layout" path="M -2.45779E-6 -1.05308E-6 L 0.00028 -0.10904 " pathEditMode="relative" rAng="0" ptsTypes="AA">
                                      <p:cBhvr>
                                        <p:cTn id="75" dur="600" fill="hold"/>
                                        <p:tgtEl>
                                          <p:spTgt spid="457"/>
                                        </p:tgtEl>
                                        <p:attrNameLst>
                                          <p:attrName>ppt_x</p:attrName>
                                          <p:attrName>ppt_y</p:attrName>
                                        </p:attrNameLst>
                                      </p:cBhvr>
                                      <p:rCtr x="9" y="-5460"/>
                                    </p:animMotion>
                                  </p:childTnLst>
                                </p:cTn>
                              </p:par>
                              <p:par>
                                <p:cTn id="76" presetID="22" presetClass="entr" presetSubtype="4" fill="hold" grpId="0" nodeType="withEffect">
                                  <p:stCondLst>
                                    <p:cond delay="0"/>
                                  </p:stCondLst>
                                  <p:childTnLst>
                                    <p:set>
                                      <p:cBhvr>
                                        <p:cTn id="77" dur="1" fill="hold">
                                          <p:stCondLst>
                                            <p:cond delay="0"/>
                                          </p:stCondLst>
                                        </p:cTn>
                                        <p:tgtEl>
                                          <p:spTgt spid="466"/>
                                        </p:tgtEl>
                                        <p:attrNameLst>
                                          <p:attrName>style.visibility</p:attrName>
                                        </p:attrNameLst>
                                      </p:cBhvr>
                                      <p:to>
                                        <p:strVal val="visible"/>
                                      </p:to>
                                    </p:set>
                                    <p:animEffect transition="in" filter="wipe(down)">
                                      <p:cBhvr>
                                        <p:cTn id="78" dur="300"/>
                                        <p:tgtEl>
                                          <p:spTgt spid="466"/>
                                        </p:tgtEl>
                                      </p:cBhvr>
                                    </p:animEffect>
                                  </p:childTnLst>
                                </p:cTn>
                              </p:par>
                              <p:par>
                                <p:cTn id="79" presetID="22" presetClass="exit" presetSubtype="4" fill="hold" grpId="1" nodeType="withEffect">
                                  <p:stCondLst>
                                    <p:cond delay="200"/>
                                  </p:stCondLst>
                                  <p:childTnLst>
                                    <p:animEffect transition="out" filter="wipe(down)">
                                      <p:cBhvr>
                                        <p:cTn id="80" dur="300"/>
                                        <p:tgtEl>
                                          <p:spTgt spid="466"/>
                                        </p:tgtEl>
                                      </p:cBhvr>
                                    </p:animEffect>
                                    <p:set>
                                      <p:cBhvr>
                                        <p:cTn id="81" dur="1" fill="hold">
                                          <p:stCondLst>
                                            <p:cond delay="299"/>
                                          </p:stCondLst>
                                        </p:cTn>
                                        <p:tgtEl>
                                          <p:spTgt spid="466"/>
                                        </p:tgtEl>
                                        <p:attrNameLst>
                                          <p:attrName>style.visibility</p:attrName>
                                        </p:attrNameLst>
                                      </p:cBhvr>
                                      <p:to>
                                        <p:strVal val="hidden"/>
                                      </p:to>
                                    </p:set>
                                  </p:childTnLst>
                                </p:cTn>
                              </p:par>
                              <p:par>
                                <p:cTn id="82" presetID="22" presetClass="entr" presetSubtype="1" fill="hold" grpId="0" nodeType="withEffect">
                                  <p:stCondLst>
                                    <p:cond delay="200"/>
                                  </p:stCondLst>
                                  <p:childTnLst>
                                    <p:set>
                                      <p:cBhvr>
                                        <p:cTn id="83" dur="1" fill="hold">
                                          <p:stCondLst>
                                            <p:cond delay="0"/>
                                          </p:stCondLst>
                                        </p:cTn>
                                        <p:tgtEl>
                                          <p:spTgt spid="465"/>
                                        </p:tgtEl>
                                        <p:attrNameLst>
                                          <p:attrName>style.visibility</p:attrName>
                                        </p:attrNameLst>
                                      </p:cBhvr>
                                      <p:to>
                                        <p:strVal val="visible"/>
                                      </p:to>
                                    </p:set>
                                    <p:animEffect transition="in" filter="wipe(up)">
                                      <p:cBhvr>
                                        <p:cTn id="84" dur="300"/>
                                        <p:tgtEl>
                                          <p:spTgt spid="465"/>
                                        </p:tgtEl>
                                      </p:cBhvr>
                                    </p:animEffect>
                                  </p:childTnLst>
                                </p:cTn>
                              </p:par>
                              <p:par>
                                <p:cTn id="85" presetID="22" presetClass="exit" presetSubtype="1" fill="hold" grpId="1" nodeType="withEffect">
                                  <p:stCondLst>
                                    <p:cond delay="400"/>
                                  </p:stCondLst>
                                  <p:childTnLst>
                                    <p:animEffect transition="out" filter="wipe(up)">
                                      <p:cBhvr>
                                        <p:cTn id="86" dur="300"/>
                                        <p:tgtEl>
                                          <p:spTgt spid="465"/>
                                        </p:tgtEl>
                                      </p:cBhvr>
                                    </p:animEffect>
                                    <p:set>
                                      <p:cBhvr>
                                        <p:cTn id="87" dur="1" fill="hold">
                                          <p:stCondLst>
                                            <p:cond delay="299"/>
                                          </p:stCondLst>
                                        </p:cTn>
                                        <p:tgtEl>
                                          <p:spTgt spid="465"/>
                                        </p:tgtEl>
                                        <p:attrNameLst>
                                          <p:attrName>style.visibility</p:attrName>
                                        </p:attrNameLst>
                                      </p:cBhvr>
                                      <p:to>
                                        <p:strVal val="hidden"/>
                                      </p:to>
                                    </p:set>
                                  </p:childTnLst>
                                </p:cTn>
                              </p:par>
                              <p:par>
                                <p:cTn id="88" presetID="22" presetClass="entr" presetSubtype="4" fill="hold" grpId="0" nodeType="withEffect">
                                  <p:stCondLst>
                                    <p:cond delay="100"/>
                                  </p:stCondLst>
                                  <p:childTnLst>
                                    <p:set>
                                      <p:cBhvr>
                                        <p:cTn id="89" dur="1" fill="hold">
                                          <p:stCondLst>
                                            <p:cond delay="0"/>
                                          </p:stCondLst>
                                        </p:cTn>
                                        <p:tgtEl>
                                          <p:spTgt spid="468"/>
                                        </p:tgtEl>
                                        <p:attrNameLst>
                                          <p:attrName>style.visibility</p:attrName>
                                        </p:attrNameLst>
                                      </p:cBhvr>
                                      <p:to>
                                        <p:strVal val="visible"/>
                                      </p:to>
                                    </p:set>
                                    <p:animEffect transition="in" filter="wipe(down)">
                                      <p:cBhvr>
                                        <p:cTn id="90" dur="300"/>
                                        <p:tgtEl>
                                          <p:spTgt spid="468"/>
                                        </p:tgtEl>
                                      </p:cBhvr>
                                    </p:animEffect>
                                  </p:childTnLst>
                                </p:cTn>
                              </p:par>
                              <p:par>
                                <p:cTn id="91" presetID="22" presetClass="exit" presetSubtype="4" fill="hold" grpId="1" nodeType="withEffect">
                                  <p:stCondLst>
                                    <p:cond delay="300"/>
                                  </p:stCondLst>
                                  <p:childTnLst>
                                    <p:animEffect transition="out" filter="wipe(down)">
                                      <p:cBhvr>
                                        <p:cTn id="92" dur="300"/>
                                        <p:tgtEl>
                                          <p:spTgt spid="468"/>
                                        </p:tgtEl>
                                      </p:cBhvr>
                                    </p:animEffect>
                                    <p:set>
                                      <p:cBhvr>
                                        <p:cTn id="93" dur="1" fill="hold">
                                          <p:stCondLst>
                                            <p:cond delay="299"/>
                                          </p:stCondLst>
                                        </p:cTn>
                                        <p:tgtEl>
                                          <p:spTgt spid="468"/>
                                        </p:tgtEl>
                                        <p:attrNameLst>
                                          <p:attrName>style.visibility</p:attrName>
                                        </p:attrNameLst>
                                      </p:cBhvr>
                                      <p:to>
                                        <p:strVal val="hidden"/>
                                      </p:to>
                                    </p:set>
                                  </p:childTnLst>
                                </p:cTn>
                              </p:par>
                              <p:par>
                                <p:cTn id="94" presetID="22" presetClass="entr" presetSubtype="1" fill="hold" grpId="0" nodeType="withEffect">
                                  <p:stCondLst>
                                    <p:cond delay="300"/>
                                  </p:stCondLst>
                                  <p:childTnLst>
                                    <p:set>
                                      <p:cBhvr>
                                        <p:cTn id="95" dur="1" fill="hold">
                                          <p:stCondLst>
                                            <p:cond delay="0"/>
                                          </p:stCondLst>
                                        </p:cTn>
                                        <p:tgtEl>
                                          <p:spTgt spid="467"/>
                                        </p:tgtEl>
                                        <p:attrNameLst>
                                          <p:attrName>style.visibility</p:attrName>
                                        </p:attrNameLst>
                                      </p:cBhvr>
                                      <p:to>
                                        <p:strVal val="visible"/>
                                      </p:to>
                                    </p:set>
                                    <p:animEffect transition="in" filter="wipe(up)">
                                      <p:cBhvr>
                                        <p:cTn id="96" dur="300"/>
                                        <p:tgtEl>
                                          <p:spTgt spid="467"/>
                                        </p:tgtEl>
                                      </p:cBhvr>
                                    </p:animEffect>
                                  </p:childTnLst>
                                </p:cTn>
                              </p:par>
                              <p:par>
                                <p:cTn id="97" presetID="22" presetClass="exit" presetSubtype="1" fill="hold" grpId="1" nodeType="withEffect">
                                  <p:stCondLst>
                                    <p:cond delay="500"/>
                                  </p:stCondLst>
                                  <p:childTnLst>
                                    <p:animEffect transition="out" filter="wipe(up)">
                                      <p:cBhvr>
                                        <p:cTn id="98" dur="300"/>
                                        <p:tgtEl>
                                          <p:spTgt spid="467"/>
                                        </p:tgtEl>
                                      </p:cBhvr>
                                    </p:animEffect>
                                    <p:set>
                                      <p:cBhvr>
                                        <p:cTn id="99" dur="1" fill="hold">
                                          <p:stCondLst>
                                            <p:cond delay="299"/>
                                          </p:stCondLst>
                                        </p:cTn>
                                        <p:tgtEl>
                                          <p:spTgt spid="467"/>
                                        </p:tgtEl>
                                        <p:attrNameLst>
                                          <p:attrName>style.visibility</p:attrName>
                                        </p:attrNameLst>
                                      </p:cBhvr>
                                      <p:to>
                                        <p:strVal val="hidden"/>
                                      </p:to>
                                    </p:set>
                                  </p:childTnLst>
                                </p:cTn>
                              </p:par>
                              <p:par>
                                <p:cTn id="100" presetID="53" presetClass="exit" presetSubtype="32" fill="hold" grpId="1" nodeType="withEffect">
                                  <p:stCondLst>
                                    <p:cond delay="750"/>
                                  </p:stCondLst>
                                  <p:childTnLst>
                                    <p:anim calcmode="lin" valueType="num">
                                      <p:cBhvr>
                                        <p:cTn id="101" dur="250"/>
                                        <p:tgtEl>
                                          <p:spTgt spid="9"/>
                                        </p:tgtEl>
                                        <p:attrNameLst>
                                          <p:attrName>ppt_w</p:attrName>
                                        </p:attrNameLst>
                                      </p:cBhvr>
                                      <p:tavLst>
                                        <p:tav tm="0">
                                          <p:val>
                                            <p:strVal val="ppt_w"/>
                                          </p:val>
                                        </p:tav>
                                        <p:tav tm="100000">
                                          <p:val>
                                            <p:fltVal val="0"/>
                                          </p:val>
                                        </p:tav>
                                      </p:tavLst>
                                    </p:anim>
                                    <p:anim calcmode="lin" valueType="num">
                                      <p:cBhvr>
                                        <p:cTn id="102" dur="250"/>
                                        <p:tgtEl>
                                          <p:spTgt spid="9"/>
                                        </p:tgtEl>
                                        <p:attrNameLst>
                                          <p:attrName>ppt_h</p:attrName>
                                        </p:attrNameLst>
                                      </p:cBhvr>
                                      <p:tavLst>
                                        <p:tav tm="0">
                                          <p:val>
                                            <p:strVal val="ppt_h"/>
                                          </p:val>
                                        </p:tav>
                                        <p:tav tm="100000">
                                          <p:val>
                                            <p:fltVal val="0"/>
                                          </p:val>
                                        </p:tav>
                                      </p:tavLst>
                                    </p:anim>
                                    <p:animEffect transition="out" filter="fade">
                                      <p:cBhvr>
                                        <p:cTn id="103" dur="250"/>
                                        <p:tgtEl>
                                          <p:spTgt spid="9"/>
                                        </p:tgtEl>
                                      </p:cBhvr>
                                    </p:animEffect>
                                    <p:set>
                                      <p:cBhvr>
                                        <p:cTn id="104" dur="1" fill="hold">
                                          <p:stCondLst>
                                            <p:cond delay="249"/>
                                          </p:stCondLst>
                                        </p:cTn>
                                        <p:tgtEl>
                                          <p:spTgt spid="9"/>
                                        </p:tgtEl>
                                        <p:attrNameLst>
                                          <p:attrName>style.visibility</p:attrName>
                                        </p:attrNameLst>
                                      </p:cBhvr>
                                      <p:to>
                                        <p:strVal val="hidden"/>
                                      </p:to>
                                    </p:set>
                                  </p:childTnLst>
                                </p:cTn>
                              </p:par>
                            </p:childTnLst>
                          </p:cTn>
                        </p:par>
                        <p:par>
                          <p:cTn id="105" fill="hold">
                            <p:stCondLst>
                              <p:cond delay="1250"/>
                            </p:stCondLst>
                            <p:childTnLst>
                              <p:par>
                                <p:cTn id="106" presetID="53" presetClass="entr" presetSubtype="528" fill="hold" grpId="0" nodeType="afterEffect">
                                  <p:stCondLst>
                                    <p:cond delay="0"/>
                                  </p:stCondLst>
                                  <p:childTnLst>
                                    <p:set>
                                      <p:cBhvr>
                                        <p:cTn id="107" dur="1" fill="hold">
                                          <p:stCondLst>
                                            <p:cond delay="0"/>
                                          </p:stCondLst>
                                        </p:cTn>
                                        <p:tgtEl>
                                          <p:spTgt spid="12"/>
                                        </p:tgtEl>
                                        <p:attrNameLst>
                                          <p:attrName>style.visibility</p:attrName>
                                        </p:attrNameLst>
                                      </p:cBhvr>
                                      <p:to>
                                        <p:strVal val="visible"/>
                                      </p:to>
                                    </p:set>
                                    <p:anim calcmode="lin" valueType="num">
                                      <p:cBhvr>
                                        <p:cTn id="108" dur="500" fill="hold"/>
                                        <p:tgtEl>
                                          <p:spTgt spid="12"/>
                                        </p:tgtEl>
                                        <p:attrNameLst>
                                          <p:attrName>ppt_w</p:attrName>
                                        </p:attrNameLst>
                                      </p:cBhvr>
                                      <p:tavLst>
                                        <p:tav tm="0">
                                          <p:val>
                                            <p:fltVal val="0"/>
                                          </p:val>
                                        </p:tav>
                                        <p:tav tm="100000">
                                          <p:val>
                                            <p:strVal val="#ppt_w"/>
                                          </p:val>
                                        </p:tav>
                                      </p:tavLst>
                                    </p:anim>
                                    <p:anim calcmode="lin" valueType="num">
                                      <p:cBhvr>
                                        <p:cTn id="109" dur="500" fill="hold"/>
                                        <p:tgtEl>
                                          <p:spTgt spid="12"/>
                                        </p:tgtEl>
                                        <p:attrNameLst>
                                          <p:attrName>ppt_h</p:attrName>
                                        </p:attrNameLst>
                                      </p:cBhvr>
                                      <p:tavLst>
                                        <p:tav tm="0">
                                          <p:val>
                                            <p:fltVal val="0"/>
                                          </p:val>
                                        </p:tav>
                                        <p:tav tm="100000">
                                          <p:val>
                                            <p:strVal val="#ppt_h"/>
                                          </p:val>
                                        </p:tav>
                                      </p:tavLst>
                                    </p:anim>
                                    <p:animEffect transition="in" filter="fade">
                                      <p:cBhvr>
                                        <p:cTn id="110" dur="500"/>
                                        <p:tgtEl>
                                          <p:spTgt spid="12"/>
                                        </p:tgtEl>
                                      </p:cBhvr>
                                    </p:animEffect>
                                    <p:anim calcmode="lin" valueType="num">
                                      <p:cBhvr>
                                        <p:cTn id="111" dur="500" fill="hold"/>
                                        <p:tgtEl>
                                          <p:spTgt spid="12"/>
                                        </p:tgtEl>
                                        <p:attrNameLst>
                                          <p:attrName>ppt_x</p:attrName>
                                        </p:attrNameLst>
                                      </p:cBhvr>
                                      <p:tavLst>
                                        <p:tav tm="0">
                                          <p:val>
                                            <p:fltVal val="0.5"/>
                                          </p:val>
                                        </p:tav>
                                        <p:tav tm="100000">
                                          <p:val>
                                            <p:strVal val="#ppt_x"/>
                                          </p:val>
                                        </p:tav>
                                      </p:tavLst>
                                    </p:anim>
                                    <p:anim calcmode="lin" valueType="num">
                                      <p:cBhvr>
                                        <p:cTn id="112" dur="500" fill="hold"/>
                                        <p:tgtEl>
                                          <p:spTgt spid="12"/>
                                        </p:tgtEl>
                                        <p:attrNameLst>
                                          <p:attrName>ppt_y</p:attrName>
                                        </p:attrNameLst>
                                      </p:cBhvr>
                                      <p:tavLst>
                                        <p:tav tm="0">
                                          <p:val>
                                            <p:fltVal val="0.5"/>
                                          </p:val>
                                        </p:tav>
                                        <p:tav tm="100000">
                                          <p:val>
                                            <p:strVal val="#ppt_y"/>
                                          </p:val>
                                        </p:tav>
                                      </p:tavLst>
                                    </p:anim>
                                  </p:childTnLst>
                                </p:cTn>
                              </p:par>
                              <p:par>
                                <p:cTn id="113" presetID="53" presetClass="entr" presetSubtype="528" fill="hold" nodeType="withEffect">
                                  <p:stCondLst>
                                    <p:cond delay="0"/>
                                  </p:stCondLst>
                                  <p:childTnLst>
                                    <p:set>
                                      <p:cBhvr>
                                        <p:cTn id="114" dur="1" fill="hold">
                                          <p:stCondLst>
                                            <p:cond delay="0"/>
                                          </p:stCondLst>
                                        </p:cTn>
                                        <p:tgtEl>
                                          <p:spTgt spid="284"/>
                                        </p:tgtEl>
                                        <p:attrNameLst>
                                          <p:attrName>style.visibility</p:attrName>
                                        </p:attrNameLst>
                                      </p:cBhvr>
                                      <p:to>
                                        <p:strVal val="visible"/>
                                      </p:to>
                                    </p:set>
                                    <p:anim calcmode="lin" valueType="num">
                                      <p:cBhvr>
                                        <p:cTn id="115" dur="500" fill="hold"/>
                                        <p:tgtEl>
                                          <p:spTgt spid="284"/>
                                        </p:tgtEl>
                                        <p:attrNameLst>
                                          <p:attrName>ppt_w</p:attrName>
                                        </p:attrNameLst>
                                      </p:cBhvr>
                                      <p:tavLst>
                                        <p:tav tm="0">
                                          <p:val>
                                            <p:fltVal val="0"/>
                                          </p:val>
                                        </p:tav>
                                        <p:tav tm="100000">
                                          <p:val>
                                            <p:strVal val="#ppt_w"/>
                                          </p:val>
                                        </p:tav>
                                      </p:tavLst>
                                    </p:anim>
                                    <p:anim calcmode="lin" valueType="num">
                                      <p:cBhvr>
                                        <p:cTn id="116" dur="500" fill="hold"/>
                                        <p:tgtEl>
                                          <p:spTgt spid="284"/>
                                        </p:tgtEl>
                                        <p:attrNameLst>
                                          <p:attrName>ppt_h</p:attrName>
                                        </p:attrNameLst>
                                      </p:cBhvr>
                                      <p:tavLst>
                                        <p:tav tm="0">
                                          <p:val>
                                            <p:fltVal val="0"/>
                                          </p:val>
                                        </p:tav>
                                        <p:tav tm="100000">
                                          <p:val>
                                            <p:strVal val="#ppt_h"/>
                                          </p:val>
                                        </p:tav>
                                      </p:tavLst>
                                    </p:anim>
                                    <p:animEffect transition="in" filter="fade">
                                      <p:cBhvr>
                                        <p:cTn id="117" dur="500"/>
                                        <p:tgtEl>
                                          <p:spTgt spid="284"/>
                                        </p:tgtEl>
                                      </p:cBhvr>
                                    </p:animEffect>
                                    <p:anim calcmode="lin" valueType="num">
                                      <p:cBhvr>
                                        <p:cTn id="118" dur="500" fill="hold"/>
                                        <p:tgtEl>
                                          <p:spTgt spid="284"/>
                                        </p:tgtEl>
                                        <p:attrNameLst>
                                          <p:attrName>ppt_x</p:attrName>
                                        </p:attrNameLst>
                                      </p:cBhvr>
                                      <p:tavLst>
                                        <p:tav tm="0">
                                          <p:val>
                                            <p:fltVal val="0.5"/>
                                          </p:val>
                                        </p:tav>
                                        <p:tav tm="100000">
                                          <p:val>
                                            <p:strVal val="#ppt_x"/>
                                          </p:val>
                                        </p:tav>
                                      </p:tavLst>
                                    </p:anim>
                                    <p:anim calcmode="lin" valueType="num">
                                      <p:cBhvr>
                                        <p:cTn id="119" dur="500" fill="hold"/>
                                        <p:tgtEl>
                                          <p:spTgt spid="284"/>
                                        </p:tgtEl>
                                        <p:attrNameLst>
                                          <p:attrName>ppt_y</p:attrName>
                                        </p:attrNameLst>
                                      </p:cBhvr>
                                      <p:tavLst>
                                        <p:tav tm="0">
                                          <p:val>
                                            <p:fltVal val="0.5"/>
                                          </p:val>
                                        </p:tav>
                                        <p:tav tm="100000">
                                          <p:val>
                                            <p:strVal val="#ppt_y"/>
                                          </p:val>
                                        </p:tav>
                                      </p:tavLst>
                                    </p:anim>
                                  </p:childTnLst>
                                </p:cTn>
                              </p:par>
                              <p:par>
                                <p:cTn id="120" presetID="53" presetClass="entr" presetSubtype="528" fill="hold" nodeType="withEffect">
                                  <p:stCondLst>
                                    <p:cond delay="0"/>
                                  </p:stCondLst>
                                  <p:childTnLst>
                                    <p:set>
                                      <p:cBhvr>
                                        <p:cTn id="121" dur="1" fill="hold">
                                          <p:stCondLst>
                                            <p:cond delay="0"/>
                                          </p:stCondLst>
                                        </p:cTn>
                                        <p:tgtEl>
                                          <p:spTgt spid="115"/>
                                        </p:tgtEl>
                                        <p:attrNameLst>
                                          <p:attrName>style.visibility</p:attrName>
                                        </p:attrNameLst>
                                      </p:cBhvr>
                                      <p:to>
                                        <p:strVal val="visible"/>
                                      </p:to>
                                    </p:set>
                                    <p:anim calcmode="lin" valueType="num">
                                      <p:cBhvr>
                                        <p:cTn id="122" dur="500" fill="hold"/>
                                        <p:tgtEl>
                                          <p:spTgt spid="115"/>
                                        </p:tgtEl>
                                        <p:attrNameLst>
                                          <p:attrName>ppt_w</p:attrName>
                                        </p:attrNameLst>
                                      </p:cBhvr>
                                      <p:tavLst>
                                        <p:tav tm="0">
                                          <p:val>
                                            <p:fltVal val="0"/>
                                          </p:val>
                                        </p:tav>
                                        <p:tav tm="100000">
                                          <p:val>
                                            <p:strVal val="#ppt_w"/>
                                          </p:val>
                                        </p:tav>
                                      </p:tavLst>
                                    </p:anim>
                                    <p:anim calcmode="lin" valueType="num">
                                      <p:cBhvr>
                                        <p:cTn id="123" dur="500" fill="hold"/>
                                        <p:tgtEl>
                                          <p:spTgt spid="115"/>
                                        </p:tgtEl>
                                        <p:attrNameLst>
                                          <p:attrName>ppt_h</p:attrName>
                                        </p:attrNameLst>
                                      </p:cBhvr>
                                      <p:tavLst>
                                        <p:tav tm="0">
                                          <p:val>
                                            <p:fltVal val="0"/>
                                          </p:val>
                                        </p:tav>
                                        <p:tav tm="100000">
                                          <p:val>
                                            <p:strVal val="#ppt_h"/>
                                          </p:val>
                                        </p:tav>
                                      </p:tavLst>
                                    </p:anim>
                                    <p:animEffect transition="in" filter="fade">
                                      <p:cBhvr>
                                        <p:cTn id="124" dur="500"/>
                                        <p:tgtEl>
                                          <p:spTgt spid="115"/>
                                        </p:tgtEl>
                                      </p:cBhvr>
                                    </p:animEffect>
                                    <p:anim calcmode="lin" valueType="num">
                                      <p:cBhvr>
                                        <p:cTn id="125" dur="500" fill="hold"/>
                                        <p:tgtEl>
                                          <p:spTgt spid="115"/>
                                        </p:tgtEl>
                                        <p:attrNameLst>
                                          <p:attrName>ppt_x</p:attrName>
                                        </p:attrNameLst>
                                      </p:cBhvr>
                                      <p:tavLst>
                                        <p:tav tm="0">
                                          <p:val>
                                            <p:fltVal val="0.5"/>
                                          </p:val>
                                        </p:tav>
                                        <p:tav tm="100000">
                                          <p:val>
                                            <p:strVal val="#ppt_x"/>
                                          </p:val>
                                        </p:tav>
                                      </p:tavLst>
                                    </p:anim>
                                    <p:anim calcmode="lin" valueType="num">
                                      <p:cBhvr>
                                        <p:cTn id="126" dur="500" fill="hold"/>
                                        <p:tgtEl>
                                          <p:spTgt spid="115"/>
                                        </p:tgtEl>
                                        <p:attrNameLst>
                                          <p:attrName>ppt_y</p:attrName>
                                        </p:attrNameLst>
                                      </p:cBhvr>
                                      <p:tavLst>
                                        <p:tav tm="0">
                                          <p:val>
                                            <p:fltVal val="0.5"/>
                                          </p:val>
                                        </p:tav>
                                        <p:tav tm="100000">
                                          <p:val>
                                            <p:strVal val="#ppt_y"/>
                                          </p:val>
                                        </p:tav>
                                      </p:tavLst>
                                    </p:anim>
                                  </p:childTnLst>
                                </p:cTn>
                              </p:par>
                              <p:par>
                                <p:cTn id="127" presetID="53" presetClass="entr" presetSubtype="528" fill="hold" nodeType="withEffect">
                                  <p:stCondLst>
                                    <p:cond delay="0"/>
                                  </p:stCondLst>
                                  <p:childTnLst>
                                    <p:set>
                                      <p:cBhvr>
                                        <p:cTn id="128" dur="1" fill="hold">
                                          <p:stCondLst>
                                            <p:cond delay="0"/>
                                          </p:stCondLst>
                                        </p:cTn>
                                        <p:tgtEl>
                                          <p:spTgt spid="13"/>
                                        </p:tgtEl>
                                        <p:attrNameLst>
                                          <p:attrName>style.visibility</p:attrName>
                                        </p:attrNameLst>
                                      </p:cBhvr>
                                      <p:to>
                                        <p:strVal val="visible"/>
                                      </p:to>
                                    </p:set>
                                    <p:anim calcmode="lin" valueType="num">
                                      <p:cBhvr>
                                        <p:cTn id="129" dur="500" fill="hold"/>
                                        <p:tgtEl>
                                          <p:spTgt spid="13"/>
                                        </p:tgtEl>
                                        <p:attrNameLst>
                                          <p:attrName>ppt_w</p:attrName>
                                        </p:attrNameLst>
                                      </p:cBhvr>
                                      <p:tavLst>
                                        <p:tav tm="0">
                                          <p:val>
                                            <p:fltVal val="0"/>
                                          </p:val>
                                        </p:tav>
                                        <p:tav tm="100000">
                                          <p:val>
                                            <p:strVal val="#ppt_w"/>
                                          </p:val>
                                        </p:tav>
                                      </p:tavLst>
                                    </p:anim>
                                    <p:anim calcmode="lin" valueType="num">
                                      <p:cBhvr>
                                        <p:cTn id="130" dur="500" fill="hold"/>
                                        <p:tgtEl>
                                          <p:spTgt spid="13"/>
                                        </p:tgtEl>
                                        <p:attrNameLst>
                                          <p:attrName>ppt_h</p:attrName>
                                        </p:attrNameLst>
                                      </p:cBhvr>
                                      <p:tavLst>
                                        <p:tav tm="0">
                                          <p:val>
                                            <p:fltVal val="0"/>
                                          </p:val>
                                        </p:tav>
                                        <p:tav tm="100000">
                                          <p:val>
                                            <p:strVal val="#ppt_h"/>
                                          </p:val>
                                        </p:tav>
                                      </p:tavLst>
                                    </p:anim>
                                    <p:animEffect transition="in" filter="fade">
                                      <p:cBhvr>
                                        <p:cTn id="131" dur="500"/>
                                        <p:tgtEl>
                                          <p:spTgt spid="13"/>
                                        </p:tgtEl>
                                      </p:cBhvr>
                                    </p:animEffect>
                                    <p:anim calcmode="lin" valueType="num">
                                      <p:cBhvr>
                                        <p:cTn id="132" dur="500" fill="hold"/>
                                        <p:tgtEl>
                                          <p:spTgt spid="13"/>
                                        </p:tgtEl>
                                        <p:attrNameLst>
                                          <p:attrName>ppt_x</p:attrName>
                                        </p:attrNameLst>
                                      </p:cBhvr>
                                      <p:tavLst>
                                        <p:tav tm="0">
                                          <p:val>
                                            <p:fltVal val="0.5"/>
                                          </p:val>
                                        </p:tav>
                                        <p:tav tm="100000">
                                          <p:val>
                                            <p:strVal val="#ppt_x"/>
                                          </p:val>
                                        </p:tav>
                                      </p:tavLst>
                                    </p:anim>
                                    <p:anim calcmode="lin" valueType="num">
                                      <p:cBhvr>
                                        <p:cTn id="133" dur="500" fill="hold"/>
                                        <p:tgtEl>
                                          <p:spTgt spid="13"/>
                                        </p:tgtEl>
                                        <p:attrNameLst>
                                          <p:attrName>ppt_y</p:attrName>
                                        </p:attrNameLst>
                                      </p:cBhvr>
                                      <p:tavLst>
                                        <p:tav tm="0">
                                          <p:val>
                                            <p:fltVal val="0.5"/>
                                          </p:val>
                                        </p:tav>
                                        <p:tav tm="100000">
                                          <p:val>
                                            <p:strVal val="#ppt_y"/>
                                          </p:val>
                                        </p:tav>
                                      </p:tavLst>
                                    </p:anim>
                                  </p:childTnLst>
                                </p:cTn>
                              </p:par>
                              <p:par>
                                <p:cTn id="134" presetID="53" presetClass="entr" presetSubtype="528" fill="hold" nodeType="withEffect">
                                  <p:stCondLst>
                                    <p:cond delay="0"/>
                                  </p:stCondLst>
                                  <p:childTnLst>
                                    <p:set>
                                      <p:cBhvr>
                                        <p:cTn id="135" dur="1" fill="hold">
                                          <p:stCondLst>
                                            <p:cond delay="0"/>
                                          </p:stCondLst>
                                        </p:cTn>
                                        <p:tgtEl>
                                          <p:spTgt spid="15"/>
                                        </p:tgtEl>
                                        <p:attrNameLst>
                                          <p:attrName>style.visibility</p:attrName>
                                        </p:attrNameLst>
                                      </p:cBhvr>
                                      <p:to>
                                        <p:strVal val="visible"/>
                                      </p:to>
                                    </p:set>
                                    <p:anim calcmode="lin" valueType="num">
                                      <p:cBhvr>
                                        <p:cTn id="136" dur="500" fill="hold"/>
                                        <p:tgtEl>
                                          <p:spTgt spid="15"/>
                                        </p:tgtEl>
                                        <p:attrNameLst>
                                          <p:attrName>ppt_w</p:attrName>
                                        </p:attrNameLst>
                                      </p:cBhvr>
                                      <p:tavLst>
                                        <p:tav tm="0">
                                          <p:val>
                                            <p:fltVal val="0"/>
                                          </p:val>
                                        </p:tav>
                                        <p:tav tm="100000">
                                          <p:val>
                                            <p:strVal val="#ppt_w"/>
                                          </p:val>
                                        </p:tav>
                                      </p:tavLst>
                                    </p:anim>
                                    <p:anim calcmode="lin" valueType="num">
                                      <p:cBhvr>
                                        <p:cTn id="137" dur="500" fill="hold"/>
                                        <p:tgtEl>
                                          <p:spTgt spid="15"/>
                                        </p:tgtEl>
                                        <p:attrNameLst>
                                          <p:attrName>ppt_h</p:attrName>
                                        </p:attrNameLst>
                                      </p:cBhvr>
                                      <p:tavLst>
                                        <p:tav tm="0">
                                          <p:val>
                                            <p:fltVal val="0"/>
                                          </p:val>
                                        </p:tav>
                                        <p:tav tm="100000">
                                          <p:val>
                                            <p:strVal val="#ppt_h"/>
                                          </p:val>
                                        </p:tav>
                                      </p:tavLst>
                                    </p:anim>
                                    <p:animEffect transition="in" filter="fade">
                                      <p:cBhvr>
                                        <p:cTn id="138" dur="500"/>
                                        <p:tgtEl>
                                          <p:spTgt spid="15"/>
                                        </p:tgtEl>
                                      </p:cBhvr>
                                    </p:animEffect>
                                    <p:anim calcmode="lin" valueType="num">
                                      <p:cBhvr>
                                        <p:cTn id="139" dur="500" fill="hold"/>
                                        <p:tgtEl>
                                          <p:spTgt spid="15"/>
                                        </p:tgtEl>
                                        <p:attrNameLst>
                                          <p:attrName>ppt_x</p:attrName>
                                        </p:attrNameLst>
                                      </p:cBhvr>
                                      <p:tavLst>
                                        <p:tav tm="0">
                                          <p:val>
                                            <p:fltVal val="0.5"/>
                                          </p:val>
                                        </p:tav>
                                        <p:tav tm="100000">
                                          <p:val>
                                            <p:strVal val="#ppt_x"/>
                                          </p:val>
                                        </p:tav>
                                      </p:tavLst>
                                    </p:anim>
                                    <p:anim calcmode="lin" valueType="num">
                                      <p:cBhvr>
                                        <p:cTn id="140" dur="500" fill="hold"/>
                                        <p:tgtEl>
                                          <p:spTgt spid="15"/>
                                        </p:tgtEl>
                                        <p:attrNameLst>
                                          <p:attrName>ppt_y</p:attrName>
                                        </p:attrNameLst>
                                      </p:cBhvr>
                                      <p:tavLst>
                                        <p:tav tm="0">
                                          <p:val>
                                            <p:fltVal val="0.5"/>
                                          </p:val>
                                        </p:tav>
                                        <p:tav tm="100000">
                                          <p:val>
                                            <p:strVal val="#ppt_y"/>
                                          </p:val>
                                        </p:tav>
                                      </p:tavLst>
                                    </p:anim>
                                  </p:childTnLst>
                                </p:cTn>
                              </p:par>
                            </p:childTnLst>
                          </p:cTn>
                        </p:par>
                        <p:par>
                          <p:cTn id="141" fill="hold">
                            <p:stCondLst>
                              <p:cond delay="1750"/>
                            </p:stCondLst>
                            <p:childTnLst>
                              <p:par>
                                <p:cTn id="142" presetID="8" presetClass="emph" presetSubtype="0" fill="hold" grpId="1" nodeType="afterEffect">
                                  <p:stCondLst>
                                    <p:cond delay="50"/>
                                  </p:stCondLst>
                                  <p:childTnLst>
                                    <p:animRot by="21600000">
                                      <p:cBhvr>
                                        <p:cTn id="143" dur="8200" fill="hold"/>
                                        <p:tgtEl>
                                          <p:spTgt spid="12"/>
                                        </p:tgtEl>
                                        <p:attrNameLst>
                                          <p:attrName>r</p:attrName>
                                        </p:attrNameLst>
                                      </p:cBhvr>
                                    </p:animRot>
                                  </p:childTnLst>
                                </p:cTn>
                              </p:par>
                              <p:par>
                                <p:cTn id="144" presetID="8" presetClass="emph" presetSubtype="0" fill="hold" nodeType="withEffect">
                                  <p:stCondLst>
                                    <p:cond delay="50"/>
                                  </p:stCondLst>
                                  <p:childTnLst>
                                    <p:animRot by="21600000">
                                      <p:cBhvr>
                                        <p:cTn id="145" dur="9300" fill="hold"/>
                                        <p:tgtEl>
                                          <p:spTgt spid="284"/>
                                        </p:tgtEl>
                                        <p:attrNameLst>
                                          <p:attrName>r</p:attrName>
                                        </p:attrNameLst>
                                      </p:cBhvr>
                                    </p:animRot>
                                  </p:childTnLst>
                                </p:cTn>
                              </p:par>
                              <p:par>
                                <p:cTn id="146" presetID="8" presetClass="emph" presetSubtype="0" fill="hold" nodeType="withEffect">
                                  <p:stCondLst>
                                    <p:cond delay="150"/>
                                  </p:stCondLst>
                                  <p:childTnLst>
                                    <p:animRot by="10800000">
                                      <p:cBhvr>
                                        <p:cTn id="147" dur="7100" fill="hold"/>
                                        <p:tgtEl>
                                          <p:spTgt spid="115"/>
                                        </p:tgtEl>
                                        <p:attrNameLst>
                                          <p:attrName>r</p:attrName>
                                        </p:attrNameLst>
                                      </p:cBhvr>
                                    </p:animRot>
                                  </p:childTnLst>
                                </p:cTn>
                              </p:par>
                              <p:par>
                                <p:cTn id="148" presetID="8" presetClass="emph" presetSubtype="0" fill="hold" nodeType="withEffect">
                                  <p:stCondLst>
                                    <p:cond delay="50"/>
                                  </p:stCondLst>
                                  <p:childTnLst>
                                    <p:animRot by="10800000">
                                      <p:cBhvr>
                                        <p:cTn id="149" dur="5750" fill="hold"/>
                                        <p:tgtEl>
                                          <p:spTgt spid="13"/>
                                        </p:tgtEl>
                                        <p:attrNameLst>
                                          <p:attrName>r</p:attrName>
                                        </p:attrNameLst>
                                      </p:cBhvr>
                                    </p:animRot>
                                  </p:childTnLst>
                                </p:cTn>
                              </p:par>
                              <p:par>
                                <p:cTn id="150" presetID="8" presetClass="emph" presetSubtype="0" fill="hold" nodeType="withEffect">
                                  <p:stCondLst>
                                    <p:cond delay="0"/>
                                  </p:stCondLst>
                                  <p:childTnLst>
                                    <p:animRot by="21600000">
                                      <p:cBhvr>
                                        <p:cTn id="151" dur="8150" fill="hold"/>
                                        <p:tgtEl>
                                          <p:spTgt spid="15"/>
                                        </p:tgtEl>
                                        <p:attrNameLst>
                                          <p:attrName>r</p:attrName>
                                        </p:attrNameLst>
                                      </p:cBhvr>
                                    </p:animRot>
                                  </p:childTnLst>
                                </p:cTn>
                              </p:par>
                              <p:par>
                                <p:cTn id="152" presetID="41" presetClass="entr" presetSubtype="0" fill="hold" grpId="0" nodeType="withEffect">
                                  <p:stCondLst>
                                    <p:cond delay="50"/>
                                  </p:stCondLst>
                                  <p:iterate type="lt">
                                    <p:tmPct val="7407"/>
                                  </p:iterate>
                                  <p:childTnLst>
                                    <p:set>
                                      <p:cBhvr>
                                        <p:cTn id="153" dur="1" fill="hold">
                                          <p:stCondLst>
                                            <p:cond delay="0"/>
                                          </p:stCondLst>
                                        </p:cTn>
                                        <p:tgtEl>
                                          <p:spTgt spid="5"/>
                                        </p:tgtEl>
                                        <p:attrNameLst>
                                          <p:attrName>style.visibility</p:attrName>
                                        </p:attrNameLst>
                                      </p:cBhvr>
                                      <p:to>
                                        <p:strVal val="visible"/>
                                      </p:to>
                                    </p:set>
                                    <p:anim calcmode="lin" valueType="num">
                                      <p:cBhvr>
                                        <p:cTn id="154" dur="20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55" dur="2000" fill="hold"/>
                                        <p:tgtEl>
                                          <p:spTgt spid="5"/>
                                        </p:tgtEl>
                                        <p:attrNameLst>
                                          <p:attrName>ppt_y</p:attrName>
                                        </p:attrNameLst>
                                      </p:cBhvr>
                                      <p:tavLst>
                                        <p:tav tm="0">
                                          <p:val>
                                            <p:strVal val="#ppt_y"/>
                                          </p:val>
                                        </p:tav>
                                        <p:tav tm="100000">
                                          <p:val>
                                            <p:strVal val="#ppt_y"/>
                                          </p:val>
                                        </p:tav>
                                      </p:tavLst>
                                    </p:anim>
                                    <p:anim calcmode="lin" valueType="num">
                                      <p:cBhvr>
                                        <p:cTn id="156" dur="20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57" dur="20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58" dur="2000" tmFilter="0,0; .5, 1; 1, 1"/>
                                        <p:tgtEl>
                                          <p:spTgt spid="5"/>
                                        </p:tgtEl>
                                      </p:cBhvr>
                                    </p:animEffect>
                                  </p:childTnLst>
                                </p:cTn>
                              </p:par>
                              <p:par>
                                <p:cTn id="159" presetID="47" presetClass="entr" presetSubtype="0" fill="hold" grpId="0" nodeType="withEffect">
                                  <p:stCondLst>
                                    <p:cond delay="3750"/>
                                  </p:stCondLst>
                                  <p:childTnLst>
                                    <p:set>
                                      <p:cBhvr>
                                        <p:cTn id="160" dur="1" fill="hold">
                                          <p:stCondLst>
                                            <p:cond delay="0"/>
                                          </p:stCondLst>
                                        </p:cTn>
                                        <p:tgtEl>
                                          <p:spTgt spid="285"/>
                                        </p:tgtEl>
                                        <p:attrNameLst>
                                          <p:attrName>style.visibility</p:attrName>
                                        </p:attrNameLst>
                                      </p:cBhvr>
                                      <p:to>
                                        <p:strVal val="visible"/>
                                      </p:to>
                                    </p:set>
                                    <p:animEffect transition="in" filter="fade">
                                      <p:cBhvr>
                                        <p:cTn id="161" dur="1000"/>
                                        <p:tgtEl>
                                          <p:spTgt spid="285"/>
                                        </p:tgtEl>
                                      </p:cBhvr>
                                    </p:animEffect>
                                    <p:anim calcmode="lin" valueType="num">
                                      <p:cBhvr>
                                        <p:cTn id="162" dur="1000" fill="hold"/>
                                        <p:tgtEl>
                                          <p:spTgt spid="285"/>
                                        </p:tgtEl>
                                        <p:attrNameLst>
                                          <p:attrName>ppt_x</p:attrName>
                                        </p:attrNameLst>
                                      </p:cBhvr>
                                      <p:tavLst>
                                        <p:tav tm="0">
                                          <p:val>
                                            <p:strVal val="#ppt_x"/>
                                          </p:val>
                                        </p:tav>
                                        <p:tav tm="100000">
                                          <p:val>
                                            <p:strVal val="#ppt_x"/>
                                          </p:val>
                                        </p:tav>
                                      </p:tavLst>
                                    </p:anim>
                                    <p:anim calcmode="lin" valueType="num">
                                      <p:cBhvr>
                                        <p:cTn id="163" dur="1000" fill="hold"/>
                                        <p:tgtEl>
                                          <p:spTgt spid="285"/>
                                        </p:tgtEl>
                                        <p:attrNameLst>
                                          <p:attrName>ppt_y</p:attrName>
                                        </p:attrNameLst>
                                      </p:cBhvr>
                                      <p:tavLst>
                                        <p:tav tm="0">
                                          <p:val>
                                            <p:strVal val="#ppt_y-.1"/>
                                          </p:val>
                                        </p:tav>
                                        <p:tav tm="100000">
                                          <p:val>
                                            <p:strVal val="#ppt_y"/>
                                          </p:val>
                                        </p:tav>
                                      </p:tavLst>
                                    </p:anim>
                                  </p:childTnLst>
                                </p:cTn>
                              </p:par>
                              <p:par>
                                <p:cTn id="164" presetID="53" presetClass="entr" presetSubtype="16" fill="hold" grpId="0" nodeType="withEffect">
                                  <p:stCondLst>
                                    <p:cond delay="6350"/>
                                  </p:stCondLst>
                                  <p:childTnLst>
                                    <p:set>
                                      <p:cBhvr>
                                        <p:cTn id="165" dur="1" fill="hold">
                                          <p:stCondLst>
                                            <p:cond delay="0"/>
                                          </p:stCondLst>
                                        </p:cTn>
                                        <p:tgtEl>
                                          <p:spTgt spid="4"/>
                                        </p:tgtEl>
                                        <p:attrNameLst>
                                          <p:attrName>style.visibility</p:attrName>
                                        </p:attrNameLst>
                                      </p:cBhvr>
                                      <p:to>
                                        <p:strVal val="visible"/>
                                      </p:to>
                                    </p:set>
                                    <p:anim calcmode="lin" valueType="num">
                                      <p:cBhvr>
                                        <p:cTn id="166" dur="700" fill="hold"/>
                                        <p:tgtEl>
                                          <p:spTgt spid="4"/>
                                        </p:tgtEl>
                                        <p:attrNameLst>
                                          <p:attrName>ppt_w</p:attrName>
                                        </p:attrNameLst>
                                      </p:cBhvr>
                                      <p:tavLst>
                                        <p:tav tm="0">
                                          <p:val>
                                            <p:fltVal val="0"/>
                                          </p:val>
                                        </p:tav>
                                        <p:tav tm="100000">
                                          <p:val>
                                            <p:strVal val="#ppt_w"/>
                                          </p:val>
                                        </p:tav>
                                      </p:tavLst>
                                    </p:anim>
                                    <p:anim calcmode="lin" valueType="num">
                                      <p:cBhvr>
                                        <p:cTn id="167" dur="700" fill="hold"/>
                                        <p:tgtEl>
                                          <p:spTgt spid="4"/>
                                        </p:tgtEl>
                                        <p:attrNameLst>
                                          <p:attrName>ppt_h</p:attrName>
                                        </p:attrNameLst>
                                      </p:cBhvr>
                                      <p:tavLst>
                                        <p:tav tm="0">
                                          <p:val>
                                            <p:fltVal val="0"/>
                                          </p:val>
                                        </p:tav>
                                        <p:tav tm="100000">
                                          <p:val>
                                            <p:strVal val="#ppt_h"/>
                                          </p:val>
                                        </p:tav>
                                      </p:tavLst>
                                    </p:anim>
                                    <p:animEffect transition="in" filter="fade">
                                      <p:cBhvr>
                                        <p:cTn id="168"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5" grpId="0"/>
      <p:bldP spid="285" grpId="0"/>
      <p:bldP spid="4" grpId="0"/>
      <p:bldP spid="457" grpId="0" animBg="1"/>
      <p:bldP spid="457" grpId="1" animBg="1"/>
      <p:bldP spid="457" grpId="2" animBg="1"/>
      <p:bldP spid="458" grpId="0" animBg="1"/>
      <p:bldP spid="458" grpId="1" animBg="1"/>
      <p:bldP spid="458" grpId="2" animBg="1"/>
      <p:bldP spid="459" grpId="0" animBg="1"/>
      <p:bldP spid="459" grpId="1" animBg="1"/>
      <p:bldP spid="459" grpId="2" animBg="1"/>
      <p:bldP spid="460" grpId="0" animBg="1"/>
      <p:bldP spid="460" grpId="1" animBg="1"/>
      <p:bldP spid="460" grpId="2" animBg="1"/>
      <p:bldP spid="461" grpId="0" animBg="1"/>
      <p:bldP spid="461" grpId="1" animBg="1"/>
      <p:bldP spid="461" grpId="2" animBg="1"/>
      <p:bldP spid="462" grpId="0" animBg="1"/>
      <p:bldP spid="462" grpId="1" animBg="1"/>
      <p:bldP spid="462" grpId="2" animBg="1"/>
      <p:bldP spid="463" grpId="0" animBg="1"/>
      <p:bldP spid="463" grpId="1" animBg="1"/>
      <p:bldP spid="463" grpId="2" animBg="1"/>
      <p:bldP spid="464" grpId="0" animBg="1"/>
      <p:bldP spid="464" grpId="1" animBg="1"/>
      <p:bldP spid="464" grpId="2" animBg="1"/>
      <p:bldP spid="465" grpId="0" animBg="1"/>
      <p:bldP spid="465" grpId="1" animBg="1"/>
      <p:bldP spid="466" grpId="0" animBg="1"/>
      <p:bldP spid="466" grpId="1" animBg="1"/>
      <p:bldP spid="467" grpId="0" animBg="1"/>
      <p:bldP spid="467" grpId="1" animBg="1"/>
      <p:bldP spid="468" grpId="0" animBg="1"/>
      <p:bldP spid="468" grpId="1" animBg="1"/>
      <p:bldP spid="9" grpId="0" animBg="1"/>
      <p:bldP spid="9"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Diamond 3"/>
          <p:cNvSpPr/>
          <p:nvPr/>
        </p:nvSpPr>
        <p:spPr>
          <a:xfrm>
            <a:off x="1074330" y="1870646"/>
            <a:ext cx="6794854" cy="6780612"/>
          </a:xfrm>
          <a:prstGeom prst="diamond">
            <a:avLst/>
          </a:prstGeom>
        </p:spPr>
        <p:style>
          <a:lnRef idx="0">
            <a:schemeClr val="accent1">
              <a:hueOff val="0"/>
              <a:satOff val="0"/>
              <a:lumOff val="0"/>
              <a:alphaOff val="0"/>
            </a:schemeClr>
          </a:lnRef>
          <a:fillRef idx="1">
            <a:schemeClr val="accent1">
              <a:tint val="40000"/>
              <a:hueOff val="0"/>
              <a:satOff val="0"/>
              <a:lumOff val="0"/>
              <a:alphaOff val="0"/>
            </a:schemeClr>
          </a:fillRef>
          <a:effectRef idx="2">
            <a:schemeClr val="accent1">
              <a:tint val="40000"/>
              <a:hueOff val="0"/>
              <a:satOff val="0"/>
              <a:lumOff val="0"/>
              <a:alphaOff val="0"/>
            </a:schemeClr>
          </a:effectRef>
          <a:fontRef idx="minor">
            <a:schemeClr val="dk1">
              <a:hueOff val="0"/>
              <a:satOff val="0"/>
              <a:lumOff val="0"/>
              <a:alphaOff val="0"/>
            </a:schemeClr>
          </a:fontRef>
        </p:style>
      </p:sp>
      <p:sp>
        <p:nvSpPr>
          <p:cNvPr id="2" name="标题 1"/>
          <p:cNvSpPr>
            <a:spLocks noGrp="1"/>
          </p:cNvSpPr>
          <p:nvPr>
            <p:ph type="title"/>
          </p:nvPr>
        </p:nvSpPr>
        <p:spPr/>
        <p:txBody>
          <a:bodyPr>
            <a:normAutofit fontScale="90000"/>
          </a:bodyPr>
          <a:lstStyle/>
          <a:p>
            <a:r>
              <a:rPr lang="en-US" altLang="zh-CN" smtClean="0"/>
              <a:t>Method</a:t>
            </a:r>
            <a:endParaRPr lang="zh-CN" altLang="en-US" dirty="0"/>
          </a:p>
        </p:txBody>
      </p:sp>
      <p:grpSp>
        <p:nvGrpSpPr>
          <p:cNvPr id="21" name="组合 20"/>
          <p:cNvGrpSpPr/>
          <p:nvPr/>
        </p:nvGrpSpPr>
        <p:grpSpPr>
          <a:xfrm>
            <a:off x="4192189" y="4978473"/>
            <a:ext cx="574467" cy="564958"/>
            <a:chOff x="3264324" y="1749600"/>
            <a:chExt cx="348156" cy="348156"/>
          </a:xfrm>
        </p:grpSpPr>
        <p:sp>
          <p:nvSpPr>
            <p:cNvPr id="19" name="矩形 18"/>
            <p:cNvSpPr/>
            <p:nvPr/>
          </p:nvSpPr>
          <p:spPr>
            <a:xfrm>
              <a:off x="3264324" y="1900818"/>
              <a:ext cx="348156"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 name="矩形 19"/>
            <p:cNvSpPr/>
            <p:nvPr/>
          </p:nvSpPr>
          <p:spPr>
            <a:xfrm rot="5400000">
              <a:off x="3264324" y="1900818"/>
              <a:ext cx="348156"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sp>
        <p:nvSpPr>
          <p:cNvPr id="25" name="TextBox 24"/>
          <p:cNvSpPr txBox="1"/>
          <p:nvPr/>
        </p:nvSpPr>
        <p:spPr>
          <a:xfrm>
            <a:off x="8714037" y="3744640"/>
            <a:ext cx="7956250" cy="365741"/>
          </a:xfrm>
          <a:prstGeom prst="rect">
            <a:avLst/>
          </a:prstGeom>
          <a:noFill/>
        </p:spPr>
        <p:txBody>
          <a:bodyPr wrap="square" lIns="0" tIns="0" rIns="0" bIns="0" rtlCol="0">
            <a:spAutoFit/>
          </a:bodyPr>
          <a:lstStyle/>
          <a:p>
            <a:pPr algn="just">
              <a:lnSpc>
                <a:spcPct val="150000"/>
              </a:lnSpc>
            </a:pPr>
            <a:r>
              <a:rPr lang="en-US" altLang="zh-CN" b="1" smtClean="0">
                <a:solidFill>
                  <a:schemeClr val="tx2"/>
                </a:solidFill>
                <a:latin typeface="Times New Roman" panose="02020603050405020304" pitchFamily="18" charset="0"/>
                <a:ea typeface="微软雅黑 Light"/>
                <a:cs typeface="Times New Roman" panose="02020603050405020304" pitchFamily="18" charset="0"/>
              </a:rPr>
              <a:t>3.Traffic sign:</a:t>
            </a:r>
            <a:endParaRPr lang="en-US" altLang="zh-CN" dirty="0">
              <a:solidFill>
                <a:schemeClr val="tx2"/>
              </a:solidFill>
              <a:latin typeface="Times New Roman" panose="02020603050405020304" pitchFamily="18" charset="0"/>
              <a:ea typeface="微软雅黑 Light"/>
              <a:cs typeface="Times New Roman" panose="02020603050405020304" pitchFamily="18" charset="0"/>
            </a:endParaRPr>
          </a:p>
        </p:txBody>
      </p:sp>
      <p:sp>
        <p:nvSpPr>
          <p:cNvPr id="28" name="KSO_Shape"/>
          <p:cNvSpPr>
            <a:spLocks/>
          </p:cNvSpPr>
          <p:nvPr/>
        </p:nvSpPr>
        <p:spPr bwMode="auto">
          <a:xfrm>
            <a:off x="474507" y="260041"/>
            <a:ext cx="543927" cy="529576"/>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1">
              <a:lumMod val="40000"/>
              <a:lumOff val="60000"/>
            </a:schemeClr>
          </a:solidFill>
          <a:ln>
            <a:noFill/>
          </a:ln>
          <a:extLst/>
        </p:spPr>
        <p:txBody>
          <a:bodyPr lIns="168213" tIns="84107" rIns="168213" bIns="84107"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31" name="Freeform 6"/>
          <p:cNvSpPr/>
          <p:nvPr/>
        </p:nvSpPr>
        <p:spPr>
          <a:xfrm>
            <a:off x="3191828" y="5788815"/>
            <a:ext cx="2650628" cy="2644545"/>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4"/>
          </a:solidFill>
          <a:ln w="12700">
            <a:miter lim="400000"/>
          </a:ln>
        </p:spPr>
        <p:txBody>
          <a:bodyPr lIns="0" tIns="0" rIns="0" bIns="0" anchor="ctr"/>
          <a:lstStyle/>
          <a:p>
            <a:endParaRPr lang="en-US">
              <a:solidFill>
                <a:srgbClr val="FFFFFF"/>
              </a:solidFill>
              <a:latin typeface="微软雅黑" pitchFamily="34" charset="-122"/>
              <a:ea typeface="微软雅黑" pitchFamily="34" charset="-122"/>
            </a:endParaRPr>
          </a:p>
        </p:txBody>
      </p:sp>
      <p:sp>
        <p:nvSpPr>
          <p:cNvPr id="42" name="Freeform 4"/>
          <p:cNvSpPr/>
          <p:nvPr/>
        </p:nvSpPr>
        <p:spPr>
          <a:xfrm>
            <a:off x="1663282" y="2400505"/>
            <a:ext cx="2650628" cy="2643197"/>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1"/>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lIns="453920" tIns="453920" rIns="453920" bIns="453920" spcCol="1270" anchor="ctr"/>
          <a:lstStyle/>
          <a:p>
            <a:pPr defTabSz="2020164">
              <a:lnSpc>
                <a:spcPct val="90000"/>
              </a:lnSpc>
              <a:spcAft>
                <a:spcPct val="35000"/>
              </a:spcAft>
              <a:defRPr/>
            </a:pPr>
            <a:endParaRPr lang="en-US" sz="4400">
              <a:latin typeface="微软雅黑" pitchFamily="34" charset="-122"/>
              <a:ea typeface="微软雅黑" pitchFamily="34" charset="-122"/>
            </a:endParaRPr>
          </a:p>
        </p:txBody>
      </p:sp>
      <p:sp>
        <p:nvSpPr>
          <p:cNvPr id="46" name="Freeform 103"/>
          <p:cNvSpPr/>
          <p:nvPr/>
        </p:nvSpPr>
        <p:spPr>
          <a:xfrm>
            <a:off x="4673950" y="2400506"/>
            <a:ext cx="2649277" cy="2643198"/>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2"/>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lIns="453920" tIns="453920" rIns="453920" bIns="453920" spcCol="1270" anchor="ctr"/>
          <a:lstStyle/>
          <a:p>
            <a:pPr defTabSz="2020164">
              <a:lnSpc>
                <a:spcPct val="90000"/>
              </a:lnSpc>
              <a:spcAft>
                <a:spcPct val="35000"/>
              </a:spcAft>
              <a:defRPr/>
            </a:pPr>
            <a:endParaRPr lang="en-US" sz="4400">
              <a:latin typeface="微软雅黑" pitchFamily="34" charset="-122"/>
              <a:ea typeface="微软雅黑" pitchFamily="34" charset="-122"/>
            </a:endParaRPr>
          </a:p>
        </p:txBody>
      </p:sp>
      <p:sp>
        <p:nvSpPr>
          <p:cNvPr id="49" name="标题 1"/>
          <p:cNvSpPr txBox="1">
            <a:spLocks/>
          </p:cNvSpPr>
          <p:nvPr/>
        </p:nvSpPr>
        <p:spPr bwMode="auto">
          <a:xfrm>
            <a:off x="8698359" y="2438810"/>
            <a:ext cx="5523655" cy="504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68213" tIns="84107" rIns="168213" bIns="84107" numCol="1" anchor="ctr" anchorCtr="0" compatLnSpc="1">
            <a:prstTxWarp prst="textNoShape">
              <a:avLst/>
            </a:prstTxWarp>
          </a:bodyPr>
          <a:lstStyle>
            <a:lvl1pPr algn="l" rtl="0" fontAlgn="base">
              <a:spcBef>
                <a:spcPct val="0"/>
              </a:spcBef>
              <a:spcAft>
                <a:spcPct val="0"/>
              </a:spcAft>
              <a:defRPr sz="2900" b="0" kern="1200">
                <a:solidFill>
                  <a:schemeClr val="bg1"/>
                </a:solidFill>
                <a:latin typeface="微软雅黑" pitchFamily="34" charset="-122"/>
                <a:ea typeface="微软雅黑" pitchFamily="34" charset="-122"/>
                <a:cs typeface="+mj-cs"/>
              </a:defRPr>
            </a:lvl1pPr>
            <a:lvl2pPr algn="ctr" rtl="0" fontAlgn="base">
              <a:spcBef>
                <a:spcPct val="0"/>
              </a:spcBef>
              <a:spcAft>
                <a:spcPct val="0"/>
              </a:spcAft>
              <a:defRPr sz="8100">
                <a:solidFill>
                  <a:schemeClr val="tx1"/>
                </a:solidFill>
                <a:latin typeface="Calibri" pitchFamily="34" charset="0"/>
                <a:ea typeface="宋体" charset="-122"/>
              </a:defRPr>
            </a:lvl2pPr>
            <a:lvl3pPr algn="ctr" rtl="0" fontAlgn="base">
              <a:spcBef>
                <a:spcPct val="0"/>
              </a:spcBef>
              <a:spcAft>
                <a:spcPct val="0"/>
              </a:spcAft>
              <a:defRPr sz="8100">
                <a:solidFill>
                  <a:schemeClr val="tx1"/>
                </a:solidFill>
                <a:latin typeface="Calibri" pitchFamily="34" charset="0"/>
                <a:ea typeface="宋体" charset="-122"/>
              </a:defRPr>
            </a:lvl3pPr>
            <a:lvl4pPr algn="ctr" rtl="0" fontAlgn="base">
              <a:spcBef>
                <a:spcPct val="0"/>
              </a:spcBef>
              <a:spcAft>
                <a:spcPct val="0"/>
              </a:spcAft>
              <a:defRPr sz="8100">
                <a:solidFill>
                  <a:schemeClr val="tx1"/>
                </a:solidFill>
                <a:latin typeface="Calibri" pitchFamily="34" charset="0"/>
                <a:ea typeface="宋体" charset="-122"/>
              </a:defRPr>
            </a:lvl4pPr>
            <a:lvl5pPr algn="ctr" rtl="0" fontAlgn="base">
              <a:spcBef>
                <a:spcPct val="0"/>
              </a:spcBef>
              <a:spcAft>
                <a:spcPct val="0"/>
              </a:spcAft>
              <a:defRPr sz="8100">
                <a:solidFill>
                  <a:schemeClr val="tx1"/>
                </a:solidFill>
                <a:latin typeface="Calibri" pitchFamily="34" charset="0"/>
                <a:ea typeface="宋体" charset="-122"/>
              </a:defRPr>
            </a:lvl5pPr>
            <a:lvl6pPr marL="841065" algn="ctr" rtl="0" fontAlgn="base">
              <a:spcBef>
                <a:spcPct val="0"/>
              </a:spcBef>
              <a:spcAft>
                <a:spcPct val="0"/>
              </a:spcAft>
              <a:defRPr sz="8100">
                <a:solidFill>
                  <a:schemeClr val="tx1"/>
                </a:solidFill>
                <a:latin typeface="Calibri" pitchFamily="34" charset="0"/>
                <a:ea typeface="宋体" charset="-122"/>
              </a:defRPr>
            </a:lvl6pPr>
            <a:lvl7pPr marL="1682130" algn="ctr" rtl="0" fontAlgn="base">
              <a:spcBef>
                <a:spcPct val="0"/>
              </a:spcBef>
              <a:spcAft>
                <a:spcPct val="0"/>
              </a:spcAft>
              <a:defRPr sz="8100">
                <a:solidFill>
                  <a:schemeClr val="tx1"/>
                </a:solidFill>
                <a:latin typeface="Calibri" pitchFamily="34" charset="0"/>
                <a:ea typeface="宋体" charset="-122"/>
              </a:defRPr>
            </a:lvl7pPr>
            <a:lvl8pPr marL="2523195" algn="ctr" rtl="0" fontAlgn="base">
              <a:spcBef>
                <a:spcPct val="0"/>
              </a:spcBef>
              <a:spcAft>
                <a:spcPct val="0"/>
              </a:spcAft>
              <a:defRPr sz="8100">
                <a:solidFill>
                  <a:schemeClr val="tx1"/>
                </a:solidFill>
                <a:latin typeface="Calibri" pitchFamily="34" charset="0"/>
                <a:ea typeface="宋体" charset="-122"/>
              </a:defRPr>
            </a:lvl8pPr>
            <a:lvl9pPr marL="3364260" algn="ctr" rtl="0" fontAlgn="base">
              <a:spcBef>
                <a:spcPct val="0"/>
              </a:spcBef>
              <a:spcAft>
                <a:spcPct val="0"/>
              </a:spcAft>
              <a:defRPr sz="8100">
                <a:solidFill>
                  <a:schemeClr val="tx1"/>
                </a:solidFill>
                <a:latin typeface="Calibri" pitchFamily="34" charset="0"/>
                <a:ea typeface="宋体" charset="-122"/>
              </a:defRPr>
            </a:lvl9pPr>
          </a:lstStyle>
          <a:p>
            <a:r>
              <a:rPr lang="en-US" altLang="zh-CN" sz="3600" b="1" smtClean="0">
                <a:solidFill>
                  <a:schemeClr val="accent3"/>
                </a:solidFill>
              </a:rPr>
              <a:t>Hardware Equipment</a:t>
            </a:r>
            <a:endParaRPr lang="zh-CN" altLang="en-US" sz="3600" b="1" dirty="0">
              <a:solidFill>
                <a:schemeClr val="accent3"/>
              </a:solidFill>
            </a:endParaRPr>
          </a:p>
        </p:txBody>
      </p:sp>
      <p:pic>
        <p:nvPicPr>
          <p:cNvPr id="12" name="圖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84098" y="2717605"/>
            <a:ext cx="2008995" cy="2008995"/>
          </a:xfrm>
          <a:prstGeom prst="rect">
            <a:avLst/>
          </a:prstGeom>
        </p:spPr>
      </p:pic>
      <p:pic>
        <p:nvPicPr>
          <p:cNvPr id="15" name="圖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52520" y="2894073"/>
            <a:ext cx="1892135" cy="1624871"/>
          </a:xfrm>
          <a:prstGeom prst="rect">
            <a:avLst/>
          </a:prstGeom>
        </p:spPr>
      </p:pic>
      <p:pic>
        <p:nvPicPr>
          <p:cNvPr id="16" name="圖片 1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511592" y="6102861"/>
            <a:ext cx="2016448" cy="2016448"/>
          </a:xfrm>
          <a:prstGeom prst="rect">
            <a:avLst/>
          </a:prstGeom>
        </p:spPr>
      </p:pic>
      <p:sp>
        <p:nvSpPr>
          <p:cNvPr id="35" name="TextBox 24"/>
          <p:cNvSpPr txBox="1"/>
          <p:nvPr/>
        </p:nvSpPr>
        <p:spPr>
          <a:xfrm>
            <a:off x="9325471" y="4237584"/>
            <a:ext cx="7956250" cy="1246495"/>
          </a:xfrm>
          <a:prstGeom prst="rect">
            <a:avLst/>
          </a:prstGeom>
          <a:noFill/>
        </p:spPr>
        <p:txBody>
          <a:bodyPr wrap="square" lIns="0" tIns="0" rIns="0" bIns="0" rtlCol="0">
            <a:spAutoFit/>
          </a:bodyPr>
          <a:lstStyle/>
          <a:p>
            <a:pPr marL="285750" indent="-285750" algn="just">
              <a:lnSpc>
                <a:spcPct val="150000"/>
              </a:lnSpc>
              <a:buFont typeface="Arial" panose="020B0604020202020204" pitchFamily="34" charset="0"/>
              <a:buChar char="•"/>
            </a:pPr>
            <a:r>
              <a:rPr lang="en-US" altLang="zh-CN" smtClean="0">
                <a:solidFill>
                  <a:schemeClr val="tx2"/>
                </a:solidFill>
                <a:latin typeface="Times New Roman" panose="02020603050405020304" pitchFamily="18" charset="0"/>
                <a:ea typeface="微软雅黑 Light"/>
                <a:cs typeface="Times New Roman" panose="02020603050405020304" pitchFamily="18" charset="0"/>
              </a:rPr>
              <a:t>Stop</a:t>
            </a:r>
          </a:p>
          <a:p>
            <a:pPr marL="285750" indent="-285750" algn="just">
              <a:lnSpc>
                <a:spcPct val="150000"/>
              </a:lnSpc>
              <a:buFont typeface="Arial" panose="020B0604020202020204" pitchFamily="34" charset="0"/>
              <a:buChar char="•"/>
            </a:pPr>
            <a:r>
              <a:rPr lang="en-US" altLang="zh-CN" smtClean="0">
                <a:solidFill>
                  <a:schemeClr val="tx2"/>
                </a:solidFill>
                <a:latin typeface="Times New Roman" panose="02020603050405020304" pitchFamily="18" charset="0"/>
                <a:ea typeface="微软雅黑 Light"/>
                <a:cs typeface="Times New Roman" panose="02020603050405020304" pitchFamily="18" charset="0"/>
              </a:rPr>
              <a:t>Right</a:t>
            </a:r>
          </a:p>
          <a:p>
            <a:pPr marL="285750" indent="-285750" algn="just">
              <a:lnSpc>
                <a:spcPct val="150000"/>
              </a:lnSpc>
              <a:buFont typeface="Arial" panose="020B0604020202020204" pitchFamily="34" charset="0"/>
              <a:buChar char="•"/>
            </a:pPr>
            <a:r>
              <a:rPr lang="en-US" altLang="zh-CN" smtClean="0">
                <a:solidFill>
                  <a:schemeClr val="tx2"/>
                </a:solidFill>
                <a:latin typeface="Times New Roman" panose="02020603050405020304" pitchFamily="18" charset="0"/>
                <a:ea typeface="微软雅黑 Light"/>
                <a:cs typeface="Times New Roman" panose="02020603050405020304" pitchFamily="18" charset="0"/>
              </a:rPr>
              <a:t>Left</a:t>
            </a:r>
            <a:endParaRPr lang="en-US" altLang="zh-CN">
              <a:solidFill>
                <a:schemeClr val="tx2"/>
              </a:solidFill>
              <a:latin typeface="Times New Roman" panose="02020603050405020304" pitchFamily="18" charset="0"/>
              <a:ea typeface="微软雅黑 Light"/>
              <a:cs typeface="Times New Roman" panose="02020603050405020304" pitchFamily="18" charset="0"/>
            </a:endParaRPr>
          </a:p>
        </p:txBody>
      </p:sp>
    </p:spTree>
    <p:extLst>
      <p:ext uri="{BB962C8B-B14F-4D97-AF65-F5344CB8AC3E}">
        <p14:creationId xmlns:p14="http://schemas.microsoft.com/office/powerpoint/2010/main" val="351321986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fltVal val="0"/>
                                          </p:val>
                                        </p:tav>
                                        <p:tav tm="100000">
                                          <p:val>
                                            <p:strVal val="#ppt_w"/>
                                          </p:val>
                                        </p:tav>
                                      </p:tavLst>
                                    </p:anim>
                                    <p:anim calcmode="lin" valueType="num">
                                      <p:cBhvr>
                                        <p:cTn id="8" dur="1000" fill="hold"/>
                                        <p:tgtEl>
                                          <p:spTgt spid="29"/>
                                        </p:tgtEl>
                                        <p:attrNameLst>
                                          <p:attrName>ppt_h</p:attrName>
                                        </p:attrNameLst>
                                      </p:cBhvr>
                                      <p:tavLst>
                                        <p:tav tm="0">
                                          <p:val>
                                            <p:fltVal val="0"/>
                                          </p:val>
                                        </p:tav>
                                        <p:tav tm="100000">
                                          <p:val>
                                            <p:strVal val="#ppt_h"/>
                                          </p:val>
                                        </p:tav>
                                      </p:tavLst>
                                    </p:anim>
                                    <p:anim calcmode="lin" valueType="num">
                                      <p:cBhvr>
                                        <p:cTn id="9" dur="1000" fill="hold"/>
                                        <p:tgtEl>
                                          <p:spTgt spid="29"/>
                                        </p:tgtEl>
                                        <p:attrNameLst>
                                          <p:attrName>style.rotation</p:attrName>
                                        </p:attrNameLst>
                                      </p:cBhvr>
                                      <p:tavLst>
                                        <p:tav tm="0">
                                          <p:val>
                                            <p:fltVal val="90"/>
                                          </p:val>
                                        </p:tav>
                                        <p:tav tm="100000">
                                          <p:val>
                                            <p:fltVal val="0"/>
                                          </p:val>
                                        </p:tav>
                                      </p:tavLst>
                                    </p:anim>
                                    <p:animEffect transition="in" filter="fade">
                                      <p:cBhvr>
                                        <p:cTn id="10" dur="1000"/>
                                        <p:tgtEl>
                                          <p:spTgt spid="29"/>
                                        </p:tgtEl>
                                      </p:cBhvr>
                                    </p:animEffect>
                                  </p:childTnLst>
                                </p:cTn>
                              </p:par>
                              <p:par>
                                <p:cTn id="11" presetID="31" presetClass="entr" presetSubtype="0" fill="hold" nodeType="withEffect">
                                  <p:stCondLst>
                                    <p:cond delay="700"/>
                                  </p:stCondLst>
                                  <p:childTnLst>
                                    <p:set>
                                      <p:cBhvr>
                                        <p:cTn id="12" dur="1" fill="hold">
                                          <p:stCondLst>
                                            <p:cond delay="0"/>
                                          </p:stCondLst>
                                        </p:cTn>
                                        <p:tgtEl>
                                          <p:spTgt spid="21"/>
                                        </p:tgtEl>
                                        <p:attrNameLst>
                                          <p:attrName>style.visibility</p:attrName>
                                        </p:attrNameLst>
                                      </p:cBhvr>
                                      <p:to>
                                        <p:strVal val="visible"/>
                                      </p:to>
                                    </p:set>
                                    <p:anim calcmode="lin" valueType="num">
                                      <p:cBhvr>
                                        <p:cTn id="13" dur="700" fill="hold"/>
                                        <p:tgtEl>
                                          <p:spTgt spid="21"/>
                                        </p:tgtEl>
                                        <p:attrNameLst>
                                          <p:attrName>ppt_w</p:attrName>
                                        </p:attrNameLst>
                                      </p:cBhvr>
                                      <p:tavLst>
                                        <p:tav tm="0">
                                          <p:val>
                                            <p:fltVal val="0"/>
                                          </p:val>
                                        </p:tav>
                                        <p:tav tm="100000">
                                          <p:val>
                                            <p:strVal val="#ppt_w"/>
                                          </p:val>
                                        </p:tav>
                                      </p:tavLst>
                                    </p:anim>
                                    <p:anim calcmode="lin" valueType="num">
                                      <p:cBhvr>
                                        <p:cTn id="14" dur="700" fill="hold"/>
                                        <p:tgtEl>
                                          <p:spTgt spid="21"/>
                                        </p:tgtEl>
                                        <p:attrNameLst>
                                          <p:attrName>ppt_h</p:attrName>
                                        </p:attrNameLst>
                                      </p:cBhvr>
                                      <p:tavLst>
                                        <p:tav tm="0">
                                          <p:val>
                                            <p:fltVal val="0"/>
                                          </p:val>
                                        </p:tav>
                                        <p:tav tm="100000">
                                          <p:val>
                                            <p:strVal val="#ppt_h"/>
                                          </p:val>
                                        </p:tav>
                                      </p:tavLst>
                                    </p:anim>
                                    <p:anim calcmode="lin" valueType="num">
                                      <p:cBhvr>
                                        <p:cTn id="15" dur="700" fill="hold"/>
                                        <p:tgtEl>
                                          <p:spTgt spid="21"/>
                                        </p:tgtEl>
                                        <p:attrNameLst>
                                          <p:attrName>style.rotation</p:attrName>
                                        </p:attrNameLst>
                                      </p:cBhvr>
                                      <p:tavLst>
                                        <p:tav tm="0">
                                          <p:val>
                                            <p:fltVal val="90"/>
                                          </p:val>
                                        </p:tav>
                                        <p:tav tm="100000">
                                          <p:val>
                                            <p:fltVal val="0"/>
                                          </p:val>
                                        </p:tav>
                                      </p:tavLst>
                                    </p:anim>
                                    <p:animEffect transition="in" filter="fade">
                                      <p:cBhvr>
                                        <p:cTn id="16" dur="700"/>
                                        <p:tgtEl>
                                          <p:spTgt spid="21"/>
                                        </p:tgtEl>
                                      </p:cBhvr>
                                    </p:animEffect>
                                  </p:childTnLst>
                                </p:cTn>
                              </p:par>
                              <p:par>
                                <p:cTn id="17" presetID="31" presetClass="entr" presetSubtype="0" fill="hold" grpId="0" nodeType="withEffect">
                                  <p:stCondLst>
                                    <p:cond delay="1500"/>
                                  </p:stCondLst>
                                  <p:childTnLst>
                                    <p:set>
                                      <p:cBhvr>
                                        <p:cTn id="18" dur="1" fill="hold">
                                          <p:stCondLst>
                                            <p:cond delay="0"/>
                                          </p:stCondLst>
                                        </p:cTn>
                                        <p:tgtEl>
                                          <p:spTgt spid="42"/>
                                        </p:tgtEl>
                                        <p:attrNameLst>
                                          <p:attrName>style.visibility</p:attrName>
                                        </p:attrNameLst>
                                      </p:cBhvr>
                                      <p:to>
                                        <p:strVal val="visible"/>
                                      </p:to>
                                    </p:set>
                                    <p:anim calcmode="lin" valueType="num">
                                      <p:cBhvr>
                                        <p:cTn id="19" dur="1000" fill="hold"/>
                                        <p:tgtEl>
                                          <p:spTgt spid="42"/>
                                        </p:tgtEl>
                                        <p:attrNameLst>
                                          <p:attrName>ppt_w</p:attrName>
                                        </p:attrNameLst>
                                      </p:cBhvr>
                                      <p:tavLst>
                                        <p:tav tm="0">
                                          <p:val>
                                            <p:fltVal val="0"/>
                                          </p:val>
                                        </p:tav>
                                        <p:tav tm="100000">
                                          <p:val>
                                            <p:strVal val="#ppt_w"/>
                                          </p:val>
                                        </p:tav>
                                      </p:tavLst>
                                    </p:anim>
                                    <p:anim calcmode="lin" valueType="num">
                                      <p:cBhvr>
                                        <p:cTn id="20" dur="1000" fill="hold"/>
                                        <p:tgtEl>
                                          <p:spTgt spid="42"/>
                                        </p:tgtEl>
                                        <p:attrNameLst>
                                          <p:attrName>ppt_h</p:attrName>
                                        </p:attrNameLst>
                                      </p:cBhvr>
                                      <p:tavLst>
                                        <p:tav tm="0">
                                          <p:val>
                                            <p:fltVal val="0"/>
                                          </p:val>
                                        </p:tav>
                                        <p:tav tm="100000">
                                          <p:val>
                                            <p:strVal val="#ppt_h"/>
                                          </p:val>
                                        </p:tav>
                                      </p:tavLst>
                                    </p:anim>
                                    <p:anim calcmode="lin" valueType="num">
                                      <p:cBhvr>
                                        <p:cTn id="21" dur="1000" fill="hold"/>
                                        <p:tgtEl>
                                          <p:spTgt spid="42"/>
                                        </p:tgtEl>
                                        <p:attrNameLst>
                                          <p:attrName>style.rotation</p:attrName>
                                        </p:attrNameLst>
                                      </p:cBhvr>
                                      <p:tavLst>
                                        <p:tav tm="0">
                                          <p:val>
                                            <p:fltVal val="90"/>
                                          </p:val>
                                        </p:tav>
                                        <p:tav tm="100000">
                                          <p:val>
                                            <p:fltVal val="0"/>
                                          </p:val>
                                        </p:tav>
                                      </p:tavLst>
                                    </p:anim>
                                    <p:animEffect transition="in" filter="fade">
                                      <p:cBhvr>
                                        <p:cTn id="22" dur="1000"/>
                                        <p:tgtEl>
                                          <p:spTgt spid="42"/>
                                        </p:tgtEl>
                                      </p:cBhvr>
                                    </p:animEffect>
                                  </p:childTnLst>
                                </p:cTn>
                              </p:par>
                              <p:par>
                                <p:cTn id="23" presetID="31" presetClass="entr" presetSubtype="0" fill="hold" grpId="0" nodeType="withEffect">
                                  <p:stCondLst>
                                    <p:cond delay="1500"/>
                                  </p:stCondLst>
                                  <p:childTnLst>
                                    <p:set>
                                      <p:cBhvr>
                                        <p:cTn id="24" dur="1" fill="hold">
                                          <p:stCondLst>
                                            <p:cond delay="0"/>
                                          </p:stCondLst>
                                        </p:cTn>
                                        <p:tgtEl>
                                          <p:spTgt spid="46"/>
                                        </p:tgtEl>
                                        <p:attrNameLst>
                                          <p:attrName>style.visibility</p:attrName>
                                        </p:attrNameLst>
                                      </p:cBhvr>
                                      <p:to>
                                        <p:strVal val="visible"/>
                                      </p:to>
                                    </p:set>
                                    <p:anim calcmode="lin" valueType="num">
                                      <p:cBhvr>
                                        <p:cTn id="25" dur="1000" fill="hold"/>
                                        <p:tgtEl>
                                          <p:spTgt spid="46"/>
                                        </p:tgtEl>
                                        <p:attrNameLst>
                                          <p:attrName>ppt_w</p:attrName>
                                        </p:attrNameLst>
                                      </p:cBhvr>
                                      <p:tavLst>
                                        <p:tav tm="0">
                                          <p:val>
                                            <p:fltVal val="0"/>
                                          </p:val>
                                        </p:tav>
                                        <p:tav tm="100000">
                                          <p:val>
                                            <p:strVal val="#ppt_w"/>
                                          </p:val>
                                        </p:tav>
                                      </p:tavLst>
                                    </p:anim>
                                    <p:anim calcmode="lin" valueType="num">
                                      <p:cBhvr>
                                        <p:cTn id="26" dur="1000" fill="hold"/>
                                        <p:tgtEl>
                                          <p:spTgt spid="46"/>
                                        </p:tgtEl>
                                        <p:attrNameLst>
                                          <p:attrName>ppt_h</p:attrName>
                                        </p:attrNameLst>
                                      </p:cBhvr>
                                      <p:tavLst>
                                        <p:tav tm="0">
                                          <p:val>
                                            <p:fltVal val="0"/>
                                          </p:val>
                                        </p:tav>
                                        <p:tav tm="100000">
                                          <p:val>
                                            <p:strVal val="#ppt_h"/>
                                          </p:val>
                                        </p:tav>
                                      </p:tavLst>
                                    </p:anim>
                                    <p:anim calcmode="lin" valueType="num">
                                      <p:cBhvr>
                                        <p:cTn id="27" dur="1000" fill="hold"/>
                                        <p:tgtEl>
                                          <p:spTgt spid="46"/>
                                        </p:tgtEl>
                                        <p:attrNameLst>
                                          <p:attrName>style.rotation</p:attrName>
                                        </p:attrNameLst>
                                      </p:cBhvr>
                                      <p:tavLst>
                                        <p:tav tm="0">
                                          <p:val>
                                            <p:fltVal val="90"/>
                                          </p:val>
                                        </p:tav>
                                        <p:tav tm="100000">
                                          <p:val>
                                            <p:fltVal val="0"/>
                                          </p:val>
                                        </p:tav>
                                      </p:tavLst>
                                    </p:anim>
                                    <p:animEffect transition="in" filter="fade">
                                      <p:cBhvr>
                                        <p:cTn id="28" dur="1000"/>
                                        <p:tgtEl>
                                          <p:spTgt spid="46"/>
                                        </p:tgtEl>
                                      </p:cBhvr>
                                    </p:animEffect>
                                  </p:childTnLst>
                                </p:cTn>
                              </p:par>
                              <p:par>
                                <p:cTn id="29" presetID="31" presetClass="entr" presetSubtype="0" fill="hold" grpId="0" nodeType="withEffect">
                                  <p:stCondLst>
                                    <p:cond delay="1500"/>
                                  </p:stCondLst>
                                  <p:childTnLst>
                                    <p:set>
                                      <p:cBhvr>
                                        <p:cTn id="30" dur="1" fill="hold">
                                          <p:stCondLst>
                                            <p:cond delay="0"/>
                                          </p:stCondLst>
                                        </p:cTn>
                                        <p:tgtEl>
                                          <p:spTgt spid="31"/>
                                        </p:tgtEl>
                                        <p:attrNameLst>
                                          <p:attrName>style.visibility</p:attrName>
                                        </p:attrNameLst>
                                      </p:cBhvr>
                                      <p:to>
                                        <p:strVal val="visible"/>
                                      </p:to>
                                    </p:set>
                                    <p:anim calcmode="lin" valueType="num">
                                      <p:cBhvr>
                                        <p:cTn id="31" dur="1000" fill="hold"/>
                                        <p:tgtEl>
                                          <p:spTgt spid="31"/>
                                        </p:tgtEl>
                                        <p:attrNameLst>
                                          <p:attrName>ppt_w</p:attrName>
                                        </p:attrNameLst>
                                      </p:cBhvr>
                                      <p:tavLst>
                                        <p:tav tm="0">
                                          <p:val>
                                            <p:fltVal val="0"/>
                                          </p:val>
                                        </p:tav>
                                        <p:tav tm="100000">
                                          <p:val>
                                            <p:strVal val="#ppt_w"/>
                                          </p:val>
                                        </p:tav>
                                      </p:tavLst>
                                    </p:anim>
                                    <p:anim calcmode="lin" valueType="num">
                                      <p:cBhvr>
                                        <p:cTn id="32" dur="1000" fill="hold"/>
                                        <p:tgtEl>
                                          <p:spTgt spid="31"/>
                                        </p:tgtEl>
                                        <p:attrNameLst>
                                          <p:attrName>ppt_h</p:attrName>
                                        </p:attrNameLst>
                                      </p:cBhvr>
                                      <p:tavLst>
                                        <p:tav tm="0">
                                          <p:val>
                                            <p:fltVal val="0"/>
                                          </p:val>
                                        </p:tav>
                                        <p:tav tm="100000">
                                          <p:val>
                                            <p:strVal val="#ppt_h"/>
                                          </p:val>
                                        </p:tav>
                                      </p:tavLst>
                                    </p:anim>
                                    <p:anim calcmode="lin" valueType="num">
                                      <p:cBhvr>
                                        <p:cTn id="33" dur="1000" fill="hold"/>
                                        <p:tgtEl>
                                          <p:spTgt spid="31"/>
                                        </p:tgtEl>
                                        <p:attrNameLst>
                                          <p:attrName>style.rotation</p:attrName>
                                        </p:attrNameLst>
                                      </p:cBhvr>
                                      <p:tavLst>
                                        <p:tav tm="0">
                                          <p:val>
                                            <p:fltVal val="90"/>
                                          </p:val>
                                        </p:tav>
                                        <p:tav tm="100000">
                                          <p:val>
                                            <p:fltVal val="0"/>
                                          </p:val>
                                        </p:tav>
                                      </p:tavLst>
                                    </p:anim>
                                    <p:animEffect transition="in" filter="fade">
                                      <p:cBhvr>
                                        <p:cTn id="34" dur="1000"/>
                                        <p:tgtEl>
                                          <p:spTgt spid="31"/>
                                        </p:tgtEl>
                                      </p:cBhvr>
                                    </p:animEffect>
                                  </p:childTnLst>
                                </p:cTn>
                              </p:par>
                              <p:par>
                                <p:cTn id="35" presetID="2" presetClass="entr" presetSubtype="2" fill="hold" grpId="0" nodeType="withEffect">
                                  <p:stCondLst>
                                    <p:cond delay="1750"/>
                                  </p:stCondLst>
                                  <p:childTnLst>
                                    <p:set>
                                      <p:cBhvr>
                                        <p:cTn id="36" dur="1" fill="hold">
                                          <p:stCondLst>
                                            <p:cond delay="0"/>
                                          </p:stCondLst>
                                        </p:cTn>
                                        <p:tgtEl>
                                          <p:spTgt spid="49"/>
                                        </p:tgtEl>
                                        <p:attrNameLst>
                                          <p:attrName>style.visibility</p:attrName>
                                        </p:attrNameLst>
                                      </p:cBhvr>
                                      <p:to>
                                        <p:strVal val="visible"/>
                                      </p:to>
                                    </p:set>
                                    <p:anim calcmode="lin" valueType="num">
                                      <p:cBhvr additive="base">
                                        <p:cTn id="37" dur="500" fill="hold"/>
                                        <p:tgtEl>
                                          <p:spTgt spid="49"/>
                                        </p:tgtEl>
                                        <p:attrNameLst>
                                          <p:attrName>ppt_x</p:attrName>
                                        </p:attrNameLst>
                                      </p:cBhvr>
                                      <p:tavLst>
                                        <p:tav tm="0">
                                          <p:val>
                                            <p:strVal val="1+#ppt_w/2"/>
                                          </p:val>
                                        </p:tav>
                                        <p:tav tm="100000">
                                          <p:val>
                                            <p:strVal val="#ppt_x"/>
                                          </p:val>
                                        </p:tav>
                                      </p:tavLst>
                                    </p:anim>
                                    <p:anim calcmode="lin" valueType="num">
                                      <p:cBhvr additive="base">
                                        <p:cTn id="38" dur="500" fill="hold"/>
                                        <p:tgtEl>
                                          <p:spTgt spid="49"/>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175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500" fill="hold"/>
                                        <p:tgtEl>
                                          <p:spTgt spid="25"/>
                                        </p:tgtEl>
                                        <p:attrNameLst>
                                          <p:attrName>ppt_x</p:attrName>
                                        </p:attrNameLst>
                                      </p:cBhvr>
                                      <p:tavLst>
                                        <p:tav tm="0">
                                          <p:val>
                                            <p:strVal val="1+#ppt_w/2"/>
                                          </p:val>
                                        </p:tav>
                                        <p:tav tm="100000">
                                          <p:val>
                                            <p:strVal val="#ppt_x"/>
                                          </p:val>
                                        </p:tav>
                                      </p:tavLst>
                                    </p:anim>
                                    <p:anim calcmode="lin" valueType="num">
                                      <p:cBhvr additive="base">
                                        <p:cTn id="42" dur="500" fill="hold"/>
                                        <p:tgtEl>
                                          <p:spTgt spid="25"/>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175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500" fill="hold"/>
                                        <p:tgtEl>
                                          <p:spTgt spid="35"/>
                                        </p:tgtEl>
                                        <p:attrNameLst>
                                          <p:attrName>ppt_x</p:attrName>
                                        </p:attrNameLst>
                                      </p:cBhvr>
                                      <p:tavLst>
                                        <p:tav tm="0">
                                          <p:val>
                                            <p:strVal val="1+#ppt_w/2"/>
                                          </p:val>
                                        </p:tav>
                                        <p:tav tm="100000">
                                          <p:val>
                                            <p:strVal val="#ppt_x"/>
                                          </p:val>
                                        </p:tav>
                                      </p:tavLst>
                                    </p:anim>
                                    <p:anim calcmode="lin" valueType="num">
                                      <p:cBhvr additive="base">
                                        <p:cTn id="46" dur="5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1" grpId="0" animBg="1"/>
      <p:bldP spid="42" grpId="0" animBg="1"/>
      <p:bldP spid="46" grpId="0" animBg="1"/>
      <p:bldP spid="49" grpId="0"/>
      <p:bldP spid="3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mtClean="0"/>
              <a:t>Method</a:t>
            </a:r>
            <a:endParaRPr lang="zh-CN" altLang="en-US" dirty="0"/>
          </a:p>
        </p:txBody>
      </p:sp>
      <p:sp>
        <p:nvSpPr>
          <p:cNvPr id="3" name="TextBox 2"/>
          <p:cNvSpPr txBox="1"/>
          <p:nvPr/>
        </p:nvSpPr>
        <p:spPr>
          <a:xfrm>
            <a:off x="11594548" y="3372868"/>
            <a:ext cx="4355660" cy="3667671"/>
          </a:xfrm>
          <a:prstGeom prst="rect">
            <a:avLst/>
          </a:prstGeom>
          <a:noFill/>
        </p:spPr>
        <p:txBody>
          <a:bodyPr wrap="square" lIns="0" tIns="0" rIns="0" bIns="0" rtlCol="0">
            <a:spAutoFit/>
          </a:bodyPr>
          <a:lstStyle/>
          <a:p>
            <a:pPr algn="just">
              <a:lnSpc>
                <a:spcPts val="2575"/>
              </a:lnSpc>
            </a:pPr>
            <a:r>
              <a:rPr lang="en-US" altLang="zh-TW"/>
              <a:t>Template </a:t>
            </a:r>
            <a:r>
              <a:rPr lang="en-US" altLang="zh-TW" smtClean="0"/>
              <a:t>matching</a:t>
            </a:r>
            <a:r>
              <a:rPr lang="en-US" altLang="zh-TW"/>
              <a:t> is a technique in digital image processing for finding small parts of an image which match a template image. It can be used in manufacturing as a part of quality control</a:t>
            </a:r>
            <a:r>
              <a:rPr lang="en-US" altLang="zh-TW" smtClean="0"/>
              <a:t>,</a:t>
            </a:r>
            <a:r>
              <a:rPr lang="en-US" altLang="zh-TW"/>
              <a:t> a way to navigate a mobile robot</a:t>
            </a:r>
            <a:r>
              <a:rPr lang="en-US" altLang="zh-TW" smtClean="0"/>
              <a:t>,</a:t>
            </a:r>
            <a:r>
              <a:rPr lang="en-US" altLang="zh-TW"/>
              <a:t> or as a way to detect edges in images</a:t>
            </a:r>
            <a:r>
              <a:rPr lang="en-US" altLang="zh-TW" smtClean="0"/>
              <a:t>.</a:t>
            </a:r>
          </a:p>
          <a:p>
            <a:pPr algn="just">
              <a:lnSpc>
                <a:spcPts val="2575"/>
              </a:lnSpc>
            </a:pPr>
            <a:endParaRPr lang="en-US" altLang="zh-CN">
              <a:latin typeface="微软雅黑" pitchFamily="34" charset="-122"/>
              <a:ea typeface="微软雅黑" pitchFamily="34" charset="-122"/>
            </a:endParaRPr>
          </a:p>
          <a:p>
            <a:pPr algn="just">
              <a:lnSpc>
                <a:spcPts val="2575"/>
              </a:lnSpc>
            </a:pPr>
            <a:r>
              <a:rPr lang="en-US" altLang="zh-CN"/>
              <a:t>The main challenges in the template matching task are: occlusion, detection of non-rigid transformations, illumination and background changes, background clutter and scale changes.</a:t>
            </a:r>
          </a:p>
        </p:txBody>
      </p:sp>
      <p:sp>
        <p:nvSpPr>
          <p:cNvPr id="6" name="椭圆 5"/>
          <p:cNvSpPr/>
          <p:nvPr/>
        </p:nvSpPr>
        <p:spPr>
          <a:xfrm>
            <a:off x="713498" y="2432315"/>
            <a:ext cx="1358382" cy="133589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 name="椭圆 9"/>
          <p:cNvSpPr/>
          <p:nvPr/>
        </p:nvSpPr>
        <p:spPr>
          <a:xfrm>
            <a:off x="2753183" y="1748885"/>
            <a:ext cx="1816604" cy="17865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 name="椭圆 14"/>
          <p:cNvSpPr/>
          <p:nvPr/>
        </p:nvSpPr>
        <p:spPr>
          <a:xfrm>
            <a:off x="7157617" y="2045901"/>
            <a:ext cx="1584176" cy="155795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 name="椭圆 19"/>
          <p:cNvSpPr/>
          <p:nvPr/>
        </p:nvSpPr>
        <p:spPr>
          <a:xfrm>
            <a:off x="9400820" y="2593154"/>
            <a:ext cx="1358382" cy="133589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7" name="椭圆 26"/>
          <p:cNvSpPr/>
          <p:nvPr/>
        </p:nvSpPr>
        <p:spPr>
          <a:xfrm>
            <a:off x="4847050" y="1038344"/>
            <a:ext cx="1816604" cy="178653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9" name="TextBox 28"/>
          <p:cNvSpPr txBox="1"/>
          <p:nvPr/>
        </p:nvSpPr>
        <p:spPr>
          <a:xfrm>
            <a:off x="11594547" y="2284454"/>
            <a:ext cx="4476186" cy="666849"/>
          </a:xfrm>
          <a:prstGeom prst="rect">
            <a:avLst/>
          </a:prstGeom>
          <a:noFill/>
        </p:spPr>
        <p:txBody>
          <a:bodyPr wrap="square" lIns="0" tIns="0" rIns="0" bIns="0" rtlCol="0">
            <a:spAutoFit/>
          </a:bodyPr>
          <a:lstStyle/>
          <a:p>
            <a:pPr algn="just">
              <a:lnSpc>
                <a:spcPts val="2575"/>
              </a:lnSpc>
            </a:pPr>
            <a:r>
              <a:rPr lang="en-US" altLang="zh-CN" sz="3600" b="1" smtClean="0">
                <a:solidFill>
                  <a:schemeClr val="tx1">
                    <a:lumMod val="75000"/>
                    <a:lumOff val="25000"/>
                  </a:schemeClr>
                </a:solidFill>
                <a:latin typeface="微软雅黑" pitchFamily="34" charset="-122"/>
                <a:ea typeface="微软雅黑" pitchFamily="34" charset="-122"/>
              </a:rPr>
              <a:t>Template </a:t>
            </a:r>
            <a:r>
              <a:rPr lang="en-US" altLang="zh-CN" sz="3600" b="1">
                <a:solidFill>
                  <a:schemeClr val="tx1">
                    <a:lumMod val="75000"/>
                    <a:lumOff val="25000"/>
                  </a:schemeClr>
                </a:solidFill>
                <a:latin typeface="微软雅黑" pitchFamily="34" charset="-122"/>
                <a:ea typeface="微软雅黑" pitchFamily="34" charset="-122"/>
              </a:rPr>
              <a:t>matching algorithm</a:t>
            </a:r>
            <a:endParaRPr lang="zh-CN" altLang="en-US" sz="3600" b="1" dirty="0">
              <a:solidFill>
                <a:schemeClr val="tx1">
                  <a:lumMod val="75000"/>
                  <a:lumOff val="25000"/>
                </a:schemeClr>
              </a:solidFill>
              <a:latin typeface="微软雅黑" pitchFamily="34" charset="-122"/>
              <a:ea typeface="微软雅黑" pitchFamily="34" charset="-122"/>
            </a:endParaRPr>
          </a:p>
        </p:txBody>
      </p:sp>
      <p:sp>
        <p:nvSpPr>
          <p:cNvPr id="22" name="矩形 21"/>
          <p:cNvSpPr/>
          <p:nvPr/>
        </p:nvSpPr>
        <p:spPr>
          <a:xfrm>
            <a:off x="35569" y="9207041"/>
            <a:ext cx="16922750" cy="1959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68213" tIns="84107" rIns="168213" bIns="84107" rtlCol="0" anchor="ctr"/>
          <a:lstStyle/>
          <a:p>
            <a:pPr algn="ctr"/>
            <a:endParaRPr lang="zh-CN" altLang="en-US"/>
          </a:p>
        </p:txBody>
      </p:sp>
      <p:sp>
        <p:nvSpPr>
          <p:cNvPr id="13" name="KSO_Shape"/>
          <p:cNvSpPr>
            <a:spLocks/>
          </p:cNvSpPr>
          <p:nvPr/>
        </p:nvSpPr>
        <p:spPr bwMode="auto">
          <a:xfrm>
            <a:off x="474507" y="260041"/>
            <a:ext cx="543927" cy="529576"/>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1">
              <a:lumMod val="40000"/>
              <a:lumOff val="60000"/>
            </a:schemeClr>
          </a:solidFill>
          <a:ln>
            <a:noFill/>
          </a:ln>
          <a:extLst/>
        </p:spPr>
        <p:txBody>
          <a:bodyPr lIns="168213" tIns="84107" rIns="168213" bIns="84107"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pic>
        <p:nvPicPr>
          <p:cNvPr id="5" name="圖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23901" y="3743023"/>
            <a:ext cx="6517892" cy="4891176"/>
          </a:xfrm>
          <a:prstGeom prst="rect">
            <a:avLst/>
          </a:prstGeom>
        </p:spPr>
      </p:pic>
    </p:spTree>
    <p:extLst>
      <p:ext uri="{BB962C8B-B14F-4D97-AF65-F5344CB8AC3E}">
        <p14:creationId xmlns:p14="http://schemas.microsoft.com/office/powerpoint/2010/main" val="275276288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250"/>
                                  </p:stCondLst>
                                  <p:childTnLst>
                                    <p:set>
                                      <p:cBhvr>
                                        <p:cTn id="6" dur="1" fill="hold">
                                          <p:stCondLst>
                                            <p:cond delay="0"/>
                                          </p:stCondLst>
                                        </p:cTn>
                                        <p:tgtEl>
                                          <p:spTgt spid="29">
                                            <p:txEl>
                                              <p:pRg st="0" end="0"/>
                                            </p:txEl>
                                          </p:spTgt>
                                        </p:tgtEl>
                                        <p:attrNameLst>
                                          <p:attrName>style.visibility</p:attrName>
                                        </p:attrNameLst>
                                      </p:cBhvr>
                                      <p:to>
                                        <p:strVal val="visible"/>
                                      </p:to>
                                    </p:set>
                                    <p:anim calcmode="lin" valueType="num">
                                      <p:cBhvr additive="base">
                                        <p:cTn id="7"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mtClean="0"/>
              <a:t>Method</a:t>
            </a:r>
            <a:endParaRPr lang="zh-CN" altLang="en-US" dirty="0"/>
          </a:p>
        </p:txBody>
      </p:sp>
      <p:sp>
        <p:nvSpPr>
          <p:cNvPr id="3" name="TextBox 2"/>
          <p:cNvSpPr txBox="1"/>
          <p:nvPr/>
        </p:nvSpPr>
        <p:spPr>
          <a:xfrm>
            <a:off x="11594548" y="3372868"/>
            <a:ext cx="4355660" cy="2333972"/>
          </a:xfrm>
          <a:prstGeom prst="rect">
            <a:avLst/>
          </a:prstGeom>
          <a:noFill/>
        </p:spPr>
        <p:txBody>
          <a:bodyPr wrap="square" lIns="0" tIns="0" rIns="0" bIns="0" rtlCol="0">
            <a:spAutoFit/>
          </a:bodyPr>
          <a:lstStyle/>
          <a:p>
            <a:pPr algn="just">
              <a:lnSpc>
                <a:spcPts val="2575"/>
              </a:lnSpc>
            </a:pPr>
            <a:r>
              <a:rPr lang="en-US" altLang="zh-CN"/>
              <a:t>We have tried to use YOLO to train </a:t>
            </a:r>
            <a:r>
              <a:rPr lang="en-US" altLang="zh-CN" smtClean="0"/>
              <a:t>but the </a:t>
            </a:r>
            <a:r>
              <a:rPr lang="en-US" altLang="zh-CN"/>
              <a:t>raspberry </a:t>
            </a:r>
            <a:r>
              <a:rPr lang="en-US" altLang="zh-CN" smtClean="0"/>
              <a:t>pi floating point</a:t>
            </a:r>
            <a:r>
              <a:rPr lang="en-US" altLang="zh-TW"/>
              <a:t> from 900 MHZ to 1200 </a:t>
            </a:r>
            <a:r>
              <a:rPr lang="en-US" altLang="zh-TW" smtClean="0"/>
              <a:t>MHZ.</a:t>
            </a:r>
          </a:p>
          <a:p>
            <a:pPr algn="just">
              <a:lnSpc>
                <a:spcPts val="2575"/>
              </a:lnSpc>
            </a:pPr>
            <a:endParaRPr lang="en-US" altLang="zh-CN"/>
          </a:p>
          <a:p>
            <a:pPr algn="just">
              <a:lnSpc>
                <a:spcPts val="2575"/>
              </a:lnSpc>
            </a:pPr>
            <a:r>
              <a:rPr lang="en-US" altLang="zh-CN"/>
              <a:t>The real-time performance was </a:t>
            </a:r>
            <a:r>
              <a:rPr lang="en-US" altLang="zh-CN" smtClean="0"/>
              <a:t>unacceptable,</a:t>
            </a:r>
            <a:r>
              <a:rPr lang="en-US" altLang="zh-TW" smtClean="0"/>
              <a:t> </a:t>
            </a:r>
            <a:r>
              <a:rPr lang="en-US" altLang="zh-TW"/>
              <a:t>s</a:t>
            </a:r>
            <a:r>
              <a:rPr lang="en-US" altLang="zh-TW" smtClean="0"/>
              <a:t>o </a:t>
            </a:r>
            <a:r>
              <a:rPr lang="en-US" altLang="zh-TW"/>
              <a:t>instead of convolution neural network, we worked on another solution which is </a:t>
            </a:r>
            <a:r>
              <a:rPr lang="en-US" altLang="zh-TW" smtClean="0"/>
              <a:t>TMA.</a:t>
            </a:r>
            <a:endParaRPr lang="en-US" altLang="zh-CN"/>
          </a:p>
        </p:txBody>
      </p:sp>
      <p:sp>
        <p:nvSpPr>
          <p:cNvPr id="6" name="椭圆 5"/>
          <p:cNvSpPr/>
          <p:nvPr/>
        </p:nvSpPr>
        <p:spPr>
          <a:xfrm>
            <a:off x="713498" y="2432315"/>
            <a:ext cx="1358382" cy="133589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 name="椭圆 9"/>
          <p:cNvSpPr/>
          <p:nvPr/>
        </p:nvSpPr>
        <p:spPr>
          <a:xfrm>
            <a:off x="2753183" y="1748885"/>
            <a:ext cx="1816604" cy="17865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 name="椭圆 14"/>
          <p:cNvSpPr/>
          <p:nvPr/>
        </p:nvSpPr>
        <p:spPr>
          <a:xfrm>
            <a:off x="7157617" y="2045901"/>
            <a:ext cx="1584176" cy="155795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 name="椭圆 19"/>
          <p:cNvSpPr/>
          <p:nvPr/>
        </p:nvSpPr>
        <p:spPr>
          <a:xfrm>
            <a:off x="9400820" y="2593154"/>
            <a:ext cx="1358382" cy="133589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7" name="椭圆 26"/>
          <p:cNvSpPr/>
          <p:nvPr/>
        </p:nvSpPr>
        <p:spPr>
          <a:xfrm>
            <a:off x="4847050" y="1038344"/>
            <a:ext cx="1816604" cy="178653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9" name="TextBox 28"/>
          <p:cNvSpPr txBox="1"/>
          <p:nvPr/>
        </p:nvSpPr>
        <p:spPr>
          <a:xfrm>
            <a:off x="11594547" y="2284454"/>
            <a:ext cx="4476186" cy="666849"/>
          </a:xfrm>
          <a:prstGeom prst="rect">
            <a:avLst/>
          </a:prstGeom>
          <a:noFill/>
        </p:spPr>
        <p:txBody>
          <a:bodyPr wrap="square" lIns="0" tIns="0" rIns="0" bIns="0" rtlCol="0">
            <a:spAutoFit/>
          </a:bodyPr>
          <a:lstStyle/>
          <a:p>
            <a:pPr algn="just">
              <a:lnSpc>
                <a:spcPts val="2575"/>
              </a:lnSpc>
            </a:pPr>
            <a:r>
              <a:rPr lang="en-US" altLang="zh-TW" sz="3600" b="1" smtClean="0">
                <a:solidFill>
                  <a:schemeClr val="tx1">
                    <a:lumMod val="75000"/>
                    <a:lumOff val="25000"/>
                  </a:schemeClr>
                </a:solidFill>
                <a:latin typeface="微软雅黑" pitchFamily="34" charset="-122"/>
                <a:ea typeface="微软雅黑" pitchFamily="34" charset="-122"/>
              </a:rPr>
              <a:t>Why we don’t use Yolo and CNN? </a:t>
            </a:r>
            <a:endParaRPr lang="zh-CN" altLang="en-US" sz="3600" b="1" dirty="0">
              <a:solidFill>
                <a:schemeClr val="tx1">
                  <a:lumMod val="75000"/>
                  <a:lumOff val="25000"/>
                </a:schemeClr>
              </a:solidFill>
              <a:latin typeface="微软雅黑" pitchFamily="34" charset="-122"/>
              <a:ea typeface="微软雅黑" pitchFamily="34" charset="-122"/>
            </a:endParaRPr>
          </a:p>
        </p:txBody>
      </p:sp>
      <p:sp>
        <p:nvSpPr>
          <p:cNvPr id="22" name="矩形 21"/>
          <p:cNvSpPr/>
          <p:nvPr/>
        </p:nvSpPr>
        <p:spPr>
          <a:xfrm>
            <a:off x="35569" y="9207041"/>
            <a:ext cx="16922750" cy="1959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68213" tIns="84107" rIns="168213" bIns="84107" rtlCol="0" anchor="ctr"/>
          <a:lstStyle/>
          <a:p>
            <a:pPr algn="ctr"/>
            <a:endParaRPr lang="zh-CN" altLang="en-US"/>
          </a:p>
        </p:txBody>
      </p:sp>
      <p:sp>
        <p:nvSpPr>
          <p:cNvPr id="13" name="KSO_Shape"/>
          <p:cNvSpPr>
            <a:spLocks/>
          </p:cNvSpPr>
          <p:nvPr/>
        </p:nvSpPr>
        <p:spPr bwMode="auto">
          <a:xfrm>
            <a:off x="474507" y="260041"/>
            <a:ext cx="543927" cy="529576"/>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1">
              <a:lumMod val="40000"/>
              <a:lumOff val="60000"/>
            </a:schemeClr>
          </a:solidFill>
          <a:ln>
            <a:noFill/>
          </a:ln>
          <a:extLst/>
        </p:spPr>
        <p:txBody>
          <a:bodyPr lIns="168213" tIns="84107" rIns="168213" bIns="84107"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pic>
        <p:nvPicPr>
          <p:cNvPr id="14" name="圖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23901" y="3743023"/>
            <a:ext cx="6517892" cy="4891176"/>
          </a:xfrm>
          <a:prstGeom prst="rect">
            <a:avLst/>
          </a:prstGeom>
        </p:spPr>
      </p:pic>
    </p:spTree>
    <p:extLst>
      <p:ext uri="{BB962C8B-B14F-4D97-AF65-F5344CB8AC3E}">
        <p14:creationId xmlns:p14="http://schemas.microsoft.com/office/powerpoint/2010/main" val="379637247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250"/>
                                  </p:stCondLst>
                                  <p:childTnLst>
                                    <p:set>
                                      <p:cBhvr>
                                        <p:cTn id="6" dur="1" fill="hold">
                                          <p:stCondLst>
                                            <p:cond delay="0"/>
                                          </p:stCondLst>
                                        </p:cTn>
                                        <p:tgtEl>
                                          <p:spTgt spid="29">
                                            <p:txEl>
                                              <p:pRg st="0" end="0"/>
                                            </p:txEl>
                                          </p:spTgt>
                                        </p:tgtEl>
                                        <p:attrNameLst>
                                          <p:attrName>style.visibility</p:attrName>
                                        </p:attrNameLst>
                                      </p:cBhvr>
                                      <p:to>
                                        <p:strVal val="visible"/>
                                      </p:to>
                                    </p:set>
                                    <p:anim calcmode="lin" valueType="num">
                                      <p:cBhvr additive="base">
                                        <p:cTn id="7"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mtClean="0"/>
              <a:t>Method</a:t>
            </a:r>
            <a:endParaRPr lang="zh-CN" altLang="en-US" dirty="0"/>
          </a:p>
        </p:txBody>
      </p:sp>
      <p:sp>
        <p:nvSpPr>
          <p:cNvPr id="3" name="TextBox 2"/>
          <p:cNvSpPr txBox="1"/>
          <p:nvPr/>
        </p:nvSpPr>
        <p:spPr>
          <a:xfrm>
            <a:off x="11594548" y="3372868"/>
            <a:ext cx="4355660" cy="2000548"/>
          </a:xfrm>
          <a:prstGeom prst="rect">
            <a:avLst/>
          </a:prstGeom>
          <a:noFill/>
        </p:spPr>
        <p:txBody>
          <a:bodyPr wrap="square" lIns="0" tIns="0" rIns="0" bIns="0" rtlCol="0">
            <a:spAutoFit/>
          </a:bodyPr>
          <a:lstStyle/>
          <a:p>
            <a:pPr marL="285750" indent="-285750" algn="just">
              <a:lnSpc>
                <a:spcPts val="2575"/>
              </a:lnSpc>
              <a:buFont typeface="Arial" panose="020B0604020202020204" pitchFamily="34" charset="0"/>
              <a:buChar char="•"/>
            </a:pPr>
            <a:r>
              <a:rPr lang="en-US" altLang="zh-CN" smtClean="0"/>
              <a:t>Cv2.matchedTemplate function must to be gray so we converted the input images.</a:t>
            </a:r>
          </a:p>
          <a:p>
            <a:pPr marL="285750" indent="-285750" algn="just">
              <a:lnSpc>
                <a:spcPts val="2575"/>
              </a:lnSpc>
              <a:buFont typeface="Arial" panose="020B0604020202020204" pitchFamily="34" charset="0"/>
              <a:buChar char="•"/>
            </a:pPr>
            <a:endParaRPr lang="en-US" altLang="zh-CN"/>
          </a:p>
          <a:p>
            <a:pPr marL="285750" indent="-285750" algn="just">
              <a:lnSpc>
                <a:spcPts val="2575"/>
              </a:lnSpc>
              <a:buFont typeface="Arial" panose="020B0604020202020204" pitchFamily="34" charset="0"/>
              <a:buChar char="•"/>
            </a:pPr>
            <a:r>
              <a:rPr lang="en-US" altLang="zh-CN"/>
              <a:t>After </a:t>
            </a:r>
            <a:r>
              <a:rPr lang="en-US" altLang="zh-CN" smtClean="0"/>
              <a:t>trial-and-error, </a:t>
            </a:r>
            <a:r>
              <a:rPr lang="en-US" altLang="zh-CN"/>
              <a:t>we found the threshold value that gives the best accuracy is equal to </a:t>
            </a:r>
            <a:r>
              <a:rPr lang="en-US" altLang="zh-CN" smtClean="0"/>
              <a:t>0.5.</a:t>
            </a:r>
            <a:endParaRPr lang="en-US" altLang="zh-CN"/>
          </a:p>
        </p:txBody>
      </p:sp>
      <p:sp>
        <p:nvSpPr>
          <p:cNvPr id="6" name="椭圆 5"/>
          <p:cNvSpPr/>
          <p:nvPr/>
        </p:nvSpPr>
        <p:spPr>
          <a:xfrm>
            <a:off x="713498" y="2432315"/>
            <a:ext cx="1358382" cy="133589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 name="椭圆 9"/>
          <p:cNvSpPr/>
          <p:nvPr/>
        </p:nvSpPr>
        <p:spPr>
          <a:xfrm>
            <a:off x="2753183" y="1748885"/>
            <a:ext cx="1816604" cy="17865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 name="椭圆 14"/>
          <p:cNvSpPr/>
          <p:nvPr/>
        </p:nvSpPr>
        <p:spPr>
          <a:xfrm>
            <a:off x="7157617" y="2045901"/>
            <a:ext cx="1584176" cy="155795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 name="椭圆 19"/>
          <p:cNvSpPr/>
          <p:nvPr/>
        </p:nvSpPr>
        <p:spPr>
          <a:xfrm>
            <a:off x="9400820" y="2593154"/>
            <a:ext cx="1358382" cy="133589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7" name="椭圆 26"/>
          <p:cNvSpPr/>
          <p:nvPr/>
        </p:nvSpPr>
        <p:spPr>
          <a:xfrm>
            <a:off x="4847050" y="1038344"/>
            <a:ext cx="1816604" cy="178653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9" name="TextBox 28"/>
          <p:cNvSpPr txBox="1"/>
          <p:nvPr/>
        </p:nvSpPr>
        <p:spPr>
          <a:xfrm>
            <a:off x="11594547" y="2284454"/>
            <a:ext cx="4476186" cy="666849"/>
          </a:xfrm>
          <a:prstGeom prst="rect">
            <a:avLst/>
          </a:prstGeom>
          <a:noFill/>
        </p:spPr>
        <p:txBody>
          <a:bodyPr wrap="square" lIns="0" tIns="0" rIns="0" bIns="0" rtlCol="0">
            <a:spAutoFit/>
          </a:bodyPr>
          <a:lstStyle/>
          <a:p>
            <a:pPr algn="just">
              <a:lnSpc>
                <a:spcPts val="2575"/>
              </a:lnSpc>
            </a:pPr>
            <a:r>
              <a:rPr lang="en-US" altLang="zh-CN" sz="3600" b="1" smtClean="0">
                <a:solidFill>
                  <a:schemeClr val="tx1">
                    <a:lumMod val="75000"/>
                    <a:lumOff val="25000"/>
                  </a:schemeClr>
                </a:solidFill>
                <a:latin typeface="微软雅黑" pitchFamily="34" charset="-122"/>
                <a:ea typeface="微软雅黑" pitchFamily="34" charset="-122"/>
              </a:rPr>
              <a:t>What we need to pay attention to?</a:t>
            </a:r>
            <a:endParaRPr lang="zh-CN" altLang="en-US" sz="3600" b="1" dirty="0">
              <a:solidFill>
                <a:schemeClr val="tx1">
                  <a:lumMod val="75000"/>
                  <a:lumOff val="25000"/>
                </a:schemeClr>
              </a:solidFill>
              <a:latin typeface="微软雅黑" pitchFamily="34" charset="-122"/>
              <a:ea typeface="微软雅黑" pitchFamily="34" charset="-122"/>
            </a:endParaRPr>
          </a:p>
        </p:txBody>
      </p:sp>
      <p:sp>
        <p:nvSpPr>
          <p:cNvPr id="22" name="矩形 21"/>
          <p:cNvSpPr/>
          <p:nvPr/>
        </p:nvSpPr>
        <p:spPr>
          <a:xfrm>
            <a:off x="35569" y="9207041"/>
            <a:ext cx="16922750" cy="1959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68213" tIns="84107" rIns="168213" bIns="84107" rtlCol="0" anchor="ctr"/>
          <a:lstStyle/>
          <a:p>
            <a:pPr algn="ctr"/>
            <a:endParaRPr lang="zh-CN" altLang="en-US"/>
          </a:p>
        </p:txBody>
      </p:sp>
      <p:sp>
        <p:nvSpPr>
          <p:cNvPr id="13" name="KSO_Shape"/>
          <p:cNvSpPr>
            <a:spLocks/>
          </p:cNvSpPr>
          <p:nvPr/>
        </p:nvSpPr>
        <p:spPr bwMode="auto">
          <a:xfrm>
            <a:off x="474507" y="260041"/>
            <a:ext cx="543927" cy="529576"/>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1">
              <a:lumMod val="40000"/>
              <a:lumOff val="60000"/>
            </a:schemeClr>
          </a:solidFill>
          <a:ln>
            <a:noFill/>
          </a:ln>
          <a:extLst/>
        </p:spPr>
        <p:txBody>
          <a:bodyPr lIns="168213" tIns="84107" rIns="168213" bIns="84107"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pic>
        <p:nvPicPr>
          <p:cNvPr id="16" name="圖片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23901" y="3743023"/>
            <a:ext cx="6517892" cy="4891176"/>
          </a:xfrm>
          <a:prstGeom prst="rect">
            <a:avLst/>
          </a:prstGeom>
        </p:spPr>
      </p:pic>
    </p:spTree>
    <p:extLst>
      <p:ext uri="{BB962C8B-B14F-4D97-AF65-F5344CB8AC3E}">
        <p14:creationId xmlns:p14="http://schemas.microsoft.com/office/powerpoint/2010/main" val="159558737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250"/>
                                  </p:stCondLst>
                                  <p:childTnLst>
                                    <p:set>
                                      <p:cBhvr>
                                        <p:cTn id="6" dur="1" fill="hold">
                                          <p:stCondLst>
                                            <p:cond delay="0"/>
                                          </p:stCondLst>
                                        </p:cTn>
                                        <p:tgtEl>
                                          <p:spTgt spid="29">
                                            <p:txEl>
                                              <p:pRg st="0" end="0"/>
                                            </p:txEl>
                                          </p:spTgt>
                                        </p:tgtEl>
                                        <p:attrNameLst>
                                          <p:attrName>style.visibility</p:attrName>
                                        </p:attrNameLst>
                                      </p:cBhvr>
                                      <p:to>
                                        <p:strVal val="visible"/>
                                      </p:to>
                                    </p:set>
                                    <p:anim calcmode="lin" valueType="num">
                                      <p:cBhvr additive="base">
                                        <p:cTn id="7"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圆角矩形 11"/>
          <p:cNvSpPr/>
          <p:nvPr/>
        </p:nvSpPr>
        <p:spPr>
          <a:xfrm rot="16200000">
            <a:off x="3657013" y="283516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3" name="圆角矩形 12"/>
          <p:cNvSpPr/>
          <p:nvPr/>
        </p:nvSpPr>
        <p:spPr>
          <a:xfrm rot="16200000">
            <a:off x="3657013" y="548692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5" name="圆角矩形 14"/>
          <p:cNvSpPr/>
          <p:nvPr/>
        </p:nvSpPr>
        <p:spPr>
          <a:xfrm rot="10800000">
            <a:off x="2300653" y="4161044"/>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6" name="圆角矩形 15"/>
          <p:cNvSpPr/>
          <p:nvPr/>
        </p:nvSpPr>
        <p:spPr>
          <a:xfrm rot="10800000">
            <a:off x="4952413" y="4161044"/>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7" name="圆角矩形 16"/>
          <p:cNvSpPr/>
          <p:nvPr/>
        </p:nvSpPr>
        <p:spPr>
          <a:xfrm rot="2700000">
            <a:off x="4565123" y="5159542"/>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8" name="圆角矩形 17"/>
          <p:cNvSpPr/>
          <p:nvPr/>
        </p:nvSpPr>
        <p:spPr>
          <a:xfrm rot="2700000">
            <a:off x="2690045" y="3284464"/>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6" name="圆角矩形 25"/>
          <p:cNvSpPr/>
          <p:nvPr/>
        </p:nvSpPr>
        <p:spPr>
          <a:xfrm rot="18900000" flipH="1">
            <a:off x="2780434" y="5135186"/>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7" name="圆角矩形 26"/>
          <p:cNvSpPr/>
          <p:nvPr/>
        </p:nvSpPr>
        <p:spPr>
          <a:xfrm rot="18900000" flipH="1">
            <a:off x="4611774" y="3255170"/>
            <a:ext cx="1167476" cy="131796"/>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8" name="任意多边形 27"/>
          <p:cNvSpPr/>
          <p:nvPr/>
        </p:nvSpPr>
        <p:spPr>
          <a:xfrm>
            <a:off x="3652711" y="3638202"/>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0" name="任意多边形 29"/>
          <p:cNvSpPr/>
          <p:nvPr/>
        </p:nvSpPr>
        <p:spPr>
          <a:xfrm flipH="1">
            <a:off x="4225647" y="3638202"/>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1" name="任意多边形 30"/>
          <p:cNvSpPr/>
          <p:nvPr/>
        </p:nvSpPr>
        <p:spPr>
          <a:xfrm>
            <a:off x="3898492" y="3889837"/>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2" name="任意多边形 31"/>
          <p:cNvSpPr/>
          <p:nvPr/>
        </p:nvSpPr>
        <p:spPr>
          <a:xfrm flipH="1">
            <a:off x="4231500" y="3889837"/>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3" name="文本框 9"/>
          <p:cNvSpPr txBox="1"/>
          <p:nvPr/>
        </p:nvSpPr>
        <p:spPr>
          <a:xfrm>
            <a:off x="7957319" y="2619139"/>
            <a:ext cx="6840760" cy="1143055"/>
          </a:xfrm>
          <a:prstGeom prst="rect">
            <a:avLst/>
          </a:prstGeom>
          <a:noFill/>
        </p:spPr>
        <p:txBody>
          <a:bodyPr wrap="square" lIns="126160" tIns="63080" rIns="126160" bIns="63080" rtlCol="0">
            <a:spAutoFit/>
          </a:bodyPr>
          <a:lstStyle/>
          <a:p>
            <a:pPr marL="0" lvl="1"/>
            <a:r>
              <a:rPr lang="en-US" altLang="zh-CN" sz="6600" b="1" spc="552">
                <a:solidFill>
                  <a:schemeClr val="bg2"/>
                </a:solidFill>
                <a:latin typeface="微软雅黑" pitchFamily="34" charset="-122"/>
                <a:ea typeface="微软雅黑" pitchFamily="34" charset="-122"/>
              </a:rPr>
              <a:t>Conclusion</a:t>
            </a:r>
          </a:p>
        </p:txBody>
      </p:sp>
      <p:sp>
        <p:nvSpPr>
          <p:cNvPr id="34" name="Freeform 5"/>
          <p:cNvSpPr>
            <a:spLocks/>
          </p:cNvSpPr>
          <p:nvPr/>
        </p:nvSpPr>
        <p:spPr bwMode="auto">
          <a:xfrm>
            <a:off x="2343249" y="2548233"/>
            <a:ext cx="3813870" cy="3381720"/>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3"/>
          </a:solidFill>
          <a:ln w="9525" cap="flat">
            <a:noFill/>
            <a:prstDash val="solid"/>
            <a:miter lim="800000"/>
            <a:headEnd/>
            <a:tailEnd/>
          </a:ln>
          <a:extLst/>
        </p:spPr>
        <p:txBody>
          <a:bodyPr vert="horz" wrap="square" lIns="168213" tIns="84107" rIns="168213" bIns="84107" numCol="1" anchor="t" anchorCtr="0" compatLnSpc="1">
            <a:prstTxWarp prst="textNoShape">
              <a:avLst/>
            </a:prstTxWarp>
          </a:bodyPr>
          <a:lstStyle/>
          <a:p>
            <a:endParaRPr lang="zh-CN" altLang="en-US">
              <a:solidFill>
                <a:schemeClr val="bg2"/>
              </a:solidFill>
            </a:endParaRPr>
          </a:p>
        </p:txBody>
      </p:sp>
      <p:sp>
        <p:nvSpPr>
          <p:cNvPr id="40" name="KSO_Shape"/>
          <p:cNvSpPr>
            <a:spLocks/>
          </p:cNvSpPr>
          <p:nvPr/>
        </p:nvSpPr>
        <p:spPr bwMode="auto">
          <a:xfrm>
            <a:off x="3578422" y="3636564"/>
            <a:ext cx="1343523" cy="1123091"/>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xtLst/>
        </p:spPr>
        <p:txBody>
          <a:bodyPr lIns="168213" tIns="84107" rIns="168213" bIns="84107" anchor="ctr">
            <a:scene3d>
              <a:camera prst="orthographicFront"/>
              <a:lightRig rig="threePt" dir="t"/>
            </a:scene3d>
            <a:sp3d contourW="12700">
              <a:contourClr>
                <a:srgbClr val="FFFFFF"/>
              </a:contourClr>
            </a:sp3d>
          </a:bodyPr>
          <a:lstStyle/>
          <a:p>
            <a:pPr algn="ctr">
              <a:defRPr/>
            </a:pPr>
            <a:endParaRPr lang="zh-CN" altLang="en-US">
              <a:solidFill>
                <a:schemeClr val="bg2"/>
              </a:solidFill>
              <a:ea typeface="宋体" panose="02010600030101010101" pitchFamily="2" charset="-122"/>
            </a:endParaRPr>
          </a:p>
        </p:txBody>
      </p:sp>
      <p:sp>
        <p:nvSpPr>
          <p:cNvPr id="41" name="Freeform 35"/>
          <p:cNvSpPr>
            <a:spLocks noEditPoints="1"/>
          </p:cNvSpPr>
          <p:nvPr/>
        </p:nvSpPr>
        <p:spPr bwMode="auto">
          <a:xfrm>
            <a:off x="6620373" y="2912333"/>
            <a:ext cx="1008970" cy="1594893"/>
          </a:xfrm>
          <a:custGeom>
            <a:avLst/>
            <a:gdLst>
              <a:gd name="T0" fmla="*/ 68 w 77"/>
              <a:gd name="T1" fmla="*/ 121 h 121"/>
              <a:gd name="T2" fmla="*/ 45 w 77"/>
              <a:gd name="T3" fmla="*/ 121 h 121"/>
              <a:gd name="T4" fmla="*/ 45 w 77"/>
              <a:gd name="T5" fmla="*/ 102 h 121"/>
              <a:gd name="T6" fmla="*/ 0 w 77"/>
              <a:gd name="T7" fmla="*/ 102 h 121"/>
              <a:gd name="T8" fmla="*/ 0 w 77"/>
              <a:gd name="T9" fmla="*/ 79 h 121"/>
              <a:gd name="T10" fmla="*/ 48 w 77"/>
              <a:gd name="T11" fmla="*/ 0 h 121"/>
              <a:gd name="T12" fmla="*/ 68 w 77"/>
              <a:gd name="T13" fmla="*/ 0 h 121"/>
              <a:gd name="T14" fmla="*/ 68 w 77"/>
              <a:gd name="T15" fmla="*/ 79 h 121"/>
              <a:gd name="T16" fmla="*/ 77 w 77"/>
              <a:gd name="T17" fmla="*/ 79 h 121"/>
              <a:gd name="T18" fmla="*/ 77 w 77"/>
              <a:gd name="T19" fmla="*/ 102 h 121"/>
              <a:gd name="T20" fmla="*/ 68 w 77"/>
              <a:gd name="T21" fmla="*/ 102 h 121"/>
              <a:gd name="T22" fmla="*/ 68 w 77"/>
              <a:gd name="T23" fmla="*/ 121 h 121"/>
              <a:gd name="T24" fmla="*/ 45 w 77"/>
              <a:gd name="T25" fmla="*/ 44 h 121"/>
              <a:gd name="T26" fmla="*/ 23 w 77"/>
              <a:gd name="T27" fmla="*/ 79 h 121"/>
              <a:gd name="T28" fmla="*/ 45 w 77"/>
              <a:gd name="T29" fmla="*/ 79 h 121"/>
              <a:gd name="T30" fmla="*/ 45 w 77"/>
              <a:gd name="T31" fmla="*/ 4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7" h="121">
                <a:moveTo>
                  <a:pt x="68" y="121"/>
                </a:moveTo>
                <a:lnTo>
                  <a:pt x="45" y="121"/>
                </a:lnTo>
                <a:lnTo>
                  <a:pt x="45" y="102"/>
                </a:lnTo>
                <a:lnTo>
                  <a:pt x="0" y="102"/>
                </a:lnTo>
                <a:lnTo>
                  <a:pt x="0" y="79"/>
                </a:lnTo>
                <a:lnTo>
                  <a:pt x="48" y="0"/>
                </a:lnTo>
                <a:lnTo>
                  <a:pt x="68" y="0"/>
                </a:lnTo>
                <a:lnTo>
                  <a:pt x="68" y="79"/>
                </a:lnTo>
                <a:lnTo>
                  <a:pt x="77" y="79"/>
                </a:lnTo>
                <a:lnTo>
                  <a:pt x="77" y="102"/>
                </a:lnTo>
                <a:lnTo>
                  <a:pt x="68" y="102"/>
                </a:lnTo>
                <a:lnTo>
                  <a:pt x="68" y="121"/>
                </a:lnTo>
                <a:close/>
                <a:moveTo>
                  <a:pt x="45" y="44"/>
                </a:moveTo>
                <a:lnTo>
                  <a:pt x="23" y="79"/>
                </a:lnTo>
                <a:lnTo>
                  <a:pt x="45" y="79"/>
                </a:lnTo>
                <a:lnTo>
                  <a:pt x="45" y="4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solidFill>
                <a:schemeClr val="bg2"/>
              </a:solidFill>
              <a:latin typeface="方正中等线简体" panose="02010601030101010101" pitchFamily="2" charset="-122"/>
              <a:ea typeface="方正中等线简体" panose="02010601030101010101" pitchFamily="2" charset="-122"/>
            </a:endParaRPr>
          </a:p>
        </p:txBody>
      </p:sp>
      <p:cxnSp>
        <p:nvCxnSpPr>
          <p:cNvPr id="42" name="直接连接符 41"/>
          <p:cNvCxnSpPr/>
          <p:nvPr/>
        </p:nvCxnSpPr>
        <p:spPr>
          <a:xfrm>
            <a:off x="7813303" y="2619139"/>
            <a:ext cx="0" cy="350339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1721531"/>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down)">
                                      <p:cBhvr>
                                        <p:cTn id="7" dur="300"/>
                                        <p:tgtEl>
                                          <p:spTgt spid="27"/>
                                        </p:tgtEl>
                                      </p:cBhvr>
                                    </p:animEffect>
                                  </p:childTnLst>
                                </p:cTn>
                              </p:par>
                              <p:par>
                                <p:cTn id="8" presetID="22" presetClass="exit" presetSubtype="4" fill="hold" grpId="1" nodeType="withEffect">
                                  <p:stCondLst>
                                    <p:cond delay="200"/>
                                  </p:stCondLst>
                                  <p:childTnLst>
                                    <p:animEffect transition="out" filter="wipe(down)">
                                      <p:cBhvr>
                                        <p:cTn id="9" dur="300"/>
                                        <p:tgtEl>
                                          <p:spTgt spid="27"/>
                                        </p:tgtEl>
                                      </p:cBhvr>
                                    </p:animEffect>
                                    <p:set>
                                      <p:cBhvr>
                                        <p:cTn id="10" dur="1" fill="hold">
                                          <p:stCondLst>
                                            <p:cond delay="299"/>
                                          </p:stCondLst>
                                        </p:cTn>
                                        <p:tgtEl>
                                          <p:spTgt spid="27"/>
                                        </p:tgtEl>
                                        <p:attrNameLst>
                                          <p:attrName>style.visibility</p:attrName>
                                        </p:attrNameLst>
                                      </p:cBhvr>
                                      <p:to>
                                        <p:strVal val="hidden"/>
                                      </p:to>
                                    </p:set>
                                  </p:childTnLst>
                                </p:cTn>
                              </p:par>
                              <p:par>
                                <p:cTn id="11" presetID="64" presetClass="path" presetSubtype="0" accel="50000" decel="50000" fill="hold" grpId="2" nodeType="withEffect">
                                  <p:stCondLst>
                                    <p:cond delay="0"/>
                                  </p:stCondLst>
                                  <p:childTnLst>
                                    <p:animMotion origin="layout" path="M -1.83865E-6 3.34407E-6 L 0.05497 -0.09632 " pathEditMode="relative" rAng="0" ptsTypes="AA">
                                      <p:cBhvr>
                                        <p:cTn id="12" dur="600" fill="hold"/>
                                        <p:tgtEl>
                                          <p:spTgt spid="27"/>
                                        </p:tgtEl>
                                        <p:attrNameLst>
                                          <p:attrName>ppt_x</p:attrName>
                                          <p:attrName>ppt_y</p:attrName>
                                        </p:attrNameLst>
                                      </p:cBhvr>
                                      <p:rCtr x="2749" y="-4816"/>
                                    </p:animMotion>
                                  </p:childTnLst>
                                </p:cTn>
                              </p:par>
                              <p:par>
                                <p:cTn id="13" presetID="22" presetClass="entr" presetSubtype="8"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300"/>
                                        <p:tgtEl>
                                          <p:spTgt spid="16"/>
                                        </p:tgtEl>
                                      </p:cBhvr>
                                    </p:animEffect>
                                  </p:childTnLst>
                                </p:cTn>
                              </p:par>
                              <p:par>
                                <p:cTn id="16" presetID="22" presetClass="exit" presetSubtype="8" fill="hold" grpId="1" nodeType="withEffect">
                                  <p:stCondLst>
                                    <p:cond delay="200"/>
                                  </p:stCondLst>
                                  <p:childTnLst>
                                    <p:animEffect transition="out" filter="wipe(left)">
                                      <p:cBhvr>
                                        <p:cTn id="17" dur="300"/>
                                        <p:tgtEl>
                                          <p:spTgt spid="16"/>
                                        </p:tgtEl>
                                      </p:cBhvr>
                                    </p:animEffect>
                                    <p:set>
                                      <p:cBhvr>
                                        <p:cTn id="18" dur="1" fill="hold">
                                          <p:stCondLst>
                                            <p:cond delay="299"/>
                                          </p:stCondLst>
                                        </p:cTn>
                                        <p:tgtEl>
                                          <p:spTgt spid="16"/>
                                        </p:tgtEl>
                                        <p:attrNameLst>
                                          <p:attrName>style.visibility</p:attrName>
                                        </p:attrNameLst>
                                      </p:cBhvr>
                                      <p:to>
                                        <p:strVal val="hidden"/>
                                      </p:to>
                                    </p:set>
                                  </p:childTnLst>
                                </p:cTn>
                              </p:par>
                              <p:par>
                                <p:cTn id="19" presetID="64" presetClass="path" presetSubtype="0" accel="50000" decel="50000" fill="hold" grpId="2" nodeType="withEffect">
                                  <p:stCondLst>
                                    <p:cond delay="0"/>
                                  </p:stCondLst>
                                  <p:childTnLst>
                                    <p:animMotion origin="layout" path="M 2.13884E-6 2.75903E-6 L 0.05966 0.00068 " pathEditMode="relative" rAng="0" ptsTypes="AA">
                                      <p:cBhvr>
                                        <p:cTn id="20" dur="600" fill="hold"/>
                                        <p:tgtEl>
                                          <p:spTgt spid="16"/>
                                        </p:tgtEl>
                                        <p:attrNameLst>
                                          <p:attrName>ppt_x</p:attrName>
                                          <p:attrName>ppt_y</p:attrName>
                                        </p:attrNameLst>
                                      </p:cBhvr>
                                      <p:rCtr x="2983" y="34"/>
                                    </p:animMotion>
                                  </p:childTnLst>
                                </p:cTn>
                              </p:par>
                              <p:par>
                                <p:cTn id="21" presetID="22" presetClass="entr" presetSubtype="1"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up)">
                                      <p:cBhvr>
                                        <p:cTn id="23" dur="300"/>
                                        <p:tgtEl>
                                          <p:spTgt spid="17"/>
                                        </p:tgtEl>
                                      </p:cBhvr>
                                    </p:animEffect>
                                  </p:childTnLst>
                                </p:cTn>
                              </p:par>
                              <p:par>
                                <p:cTn id="24" presetID="22" presetClass="exit" presetSubtype="1" fill="hold" grpId="1" nodeType="withEffect">
                                  <p:stCondLst>
                                    <p:cond delay="200"/>
                                  </p:stCondLst>
                                  <p:childTnLst>
                                    <p:animEffect transition="out" filter="wipe(up)">
                                      <p:cBhvr>
                                        <p:cTn id="25" dur="300"/>
                                        <p:tgtEl>
                                          <p:spTgt spid="17"/>
                                        </p:tgtEl>
                                      </p:cBhvr>
                                    </p:animEffect>
                                    <p:set>
                                      <p:cBhvr>
                                        <p:cTn id="26" dur="1" fill="hold">
                                          <p:stCondLst>
                                            <p:cond delay="299"/>
                                          </p:stCondLst>
                                        </p:cTn>
                                        <p:tgtEl>
                                          <p:spTgt spid="17"/>
                                        </p:tgtEl>
                                        <p:attrNameLst>
                                          <p:attrName>style.visibility</p:attrName>
                                        </p:attrNameLst>
                                      </p:cBhvr>
                                      <p:to>
                                        <p:strVal val="hidden"/>
                                      </p:to>
                                    </p:set>
                                  </p:childTnLst>
                                </p:cTn>
                              </p:par>
                              <p:par>
                                <p:cTn id="27" presetID="64" presetClass="path" presetSubtype="0" accel="50000" decel="50000" fill="hold" grpId="2" nodeType="withEffect">
                                  <p:stCondLst>
                                    <p:cond delay="0"/>
                                  </p:stCondLst>
                                  <p:childTnLst>
                                    <p:animMotion origin="layout" path="M 1.44465E-6 -1.6466E-6 L 0.03799 0.06919 " pathEditMode="relative" rAng="0" ptsTypes="AA">
                                      <p:cBhvr>
                                        <p:cTn id="28" dur="600" fill="hold"/>
                                        <p:tgtEl>
                                          <p:spTgt spid="17"/>
                                        </p:tgtEl>
                                        <p:attrNameLst>
                                          <p:attrName>ppt_x</p:attrName>
                                          <p:attrName>ppt_y</p:attrName>
                                        </p:attrNameLst>
                                      </p:cBhvr>
                                      <p:rCtr x="1895" y="3459"/>
                                    </p:animMotion>
                                  </p:childTnLst>
                                </p:cTn>
                              </p:par>
                              <p:par>
                                <p:cTn id="29" presetID="22" presetClass="entr" presetSubtype="1"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up)">
                                      <p:cBhvr>
                                        <p:cTn id="31" dur="300"/>
                                        <p:tgtEl>
                                          <p:spTgt spid="13"/>
                                        </p:tgtEl>
                                      </p:cBhvr>
                                    </p:animEffect>
                                  </p:childTnLst>
                                </p:cTn>
                              </p:par>
                              <p:par>
                                <p:cTn id="32" presetID="22" presetClass="exit" presetSubtype="1" fill="hold" grpId="1" nodeType="withEffect">
                                  <p:stCondLst>
                                    <p:cond delay="200"/>
                                  </p:stCondLst>
                                  <p:childTnLst>
                                    <p:animEffect transition="out" filter="wipe(up)">
                                      <p:cBhvr>
                                        <p:cTn id="33" dur="300"/>
                                        <p:tgtEl>
                                          <p:spTgt spid="13"/>
                                        </p:tgtEl>
                                      </p:cBhvr>
                                    </p:animEffect>
                                    <p:set>
                                      <p:cBhvr>
                                        <p:cTn id="34" dur="1" fill="hold">
                                          <p:stCondLst>
                                            <p:cond delay="299"/>
                                          </p:stCondLst>
                                        </p:cTn>
                                        <p:tgtEl>
                                          <p:spTgt spid="13"/>
                                        </p:tgtEl>
                                        <p:attrNameLst>
                                          <p:attrName>style.visibility</p:attrName>
                                        </p:attrNameLst>
                                      </p:cBhvr>
                                      <p:to>
                                        <p:strVal val="hidden"/>
                                      </p:to>
                                    </p:set>
                                  </p:childTnLst>
                                </p:cTn>
                              </p:par>
                              <p:par>
                                <p:cTn id="35" presetID="64" presetClass="path" presetSubtype="0" accel="50000" decel="50000" fill="hold" grpId="2" nodeType="withEffect">
                                  <p:stCondLst>
                                    <p:cond delay="0"/>
                                  </p:stCondLst>
                                  <p:childTnLst>
                                    <p:animMotion origin="layout" path="M -1.87617E-8 -4.66339E-6 L 0.00028 0.10226 " pathEditMode="relative" rAng="0" ptsTypes="AA">
                                      <p:cBhvr>
                                        <p:cTn id="36" dur="600" fill="hold"/>
                                        <p:tgtEl>
                                          <p:spTgt spid="13"/>
                                        </p:tgtEl>
                                        <p:attrNameLst>
                                          <p:attrName>ppt_x</p:attrName>
                                          <p:attrName>ppt_y</p:attrName>
                                        </p:attrNameLst>
                                      </p:cBhvr>
                                      <p:rCtr x="9" y="5104"/>
                                    </p:animMotion>
                                  </p:childTnLst>
                                </p:cTn>
                              </p:par>
                              <p:par>
                                <p:cTn id="37" presetID="22" presetClass="entr" presetSubtype="1"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wipe(up)">
                                      <p:cBhvr>
                                        <p:cTn id="39" dur="300"/>
                                        <p:tgtEl>
                                          <p:spTgt spid="26"/>
                                        </p:tgtEl>
                                      </p:cBhvr>
                                    </p:animEffect>
                                  </p:childTnLst>
                                </p:cTn>
                              </p:par>
                              <p:par>
                                <p:cTn id="40" presetID="22" presetClass="exit" presetSubtype="1" fill="hold" grpId="1" nodeType="withEffect">
                                  <p:stCondLst>
                                    <p:cond delay="200"/>
                                  </p:stCondLst>
                                  <p:childTnLst>
                                    <p:animEffect transition="out" filter="wipe(up)">
                                      <p:cBhvr>
                                        <p:cTn id="41" dur="300"/>
                                        <p:tgtEl>
                                          <p:spTgt spid="26"/>
                                        </p:tgtEl>
                                      </p:cBhvr>
                                    </p:animEffect>
                                    <p:set>
                                      <p:cBhvr>
                                        <p:cTn id="42" dur="1" fill="hold">
                                          <p:stCondLst>
                                            <p:cond delay="299"/>
                                          </p:stCondLst>
                                        </p:cTn>
                                        <p:tgtEl>
                                          <p:spTgt spid="26"/>
                                        </p:tgtEl>
                                        <p:attrNameLst>
                                          <p:attrName>style.visibility</p:attrName>
                                        </p:attrNameLst>
                                      </p:cBhvr>
                                      <p:to>
                                        <p:strVal val="hidden"/>
                                      </p:to>
                                    </p:set>
                                  </p:childTnLst>
                                </p:cTn>
                              </p:par>
                              <p:par>
                                <p:cTn id="43" presetID="64" presetClass="path" presetSubtype="0" accel="50000" decel="50000" fill="hold" grpId="2" nodeType="withEffect">
                                  <p:stCondLst>
                                    <p:cond delay="0"/>
                                  </p:stCondLst>
                                  <p:childTnLst>
                                    <p:animMotion origin="layout" path="M -3.84615E-6 2.01967E-6 L -0.03893 0.06952 " pathEditMode="relative" rAng="0" ptsTypes="AA">
                                      <p:cBhvr>
                                        <p:cTn id="44" dur="600" fill="hold"/>
                                        <p:tgtEl>
                                          <p:spTgt spid="26"/>
                                        </p:tgtEl>
                                        <p:attrNameLst>
                                          <p:attrName>ppt_x</p:attrName>
                                          <p:attrName>ppt_y</p:attrName>
                                        </p:attrNameLst>
                                      </p:cBhvr>
                                      <p:rCtr x="-1951" y="3476"/>
                                    </p:animMotion>
                                  </p:childTnLst>
                                </p:cTn>
                              </p:par>
                              <p:par>
                                <p:cTn id="45" presetID="22" presetClass="entr" presetSubtype="2"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right)">
                                      <p:cBhvr>
                                        <p:cTn id="47" dur="300"/>
                                        <p:tgtEl>
                                          <p:spTgt spid="15"/>
                                        </p:tgtEl>
                                      </p:cBhvr>
                                    </p:animEffect>
                                  </p:childTnLst>
                                </p:cTn>
                              </p:par>
                              <p:par>
                                <p:cTn id="48" presetID="22" presetClass="exit" presetSubtype="2" fill="hold" grpId="1" nodeType="withEffect">
                                  <p:stCondLst>
                                    <p:cond delay="200"/>
                                  </p:stCondLst>
                                  <p:childTnLst>
                                    <p:animEffect transition="out" filter="wipe(right)">
                                      <p:cBhvr>
                                        <p:cTn id="49" dur="300"/>
                                        <p:tgtEl>
                                          <p:spTgt spid="15"/>
                                        </p:tgtEl>
                                      </p:cBhvr>
                                    </p:animEffect>
                                    <p:set>
                                      <p:cBhvr>
                                        <p:cTn id="50" dur="1" fill="hold">
                                          <p:stCondLst>
                                            <p:cond delay="299"/>
                                          </p:stCondLst>
                                        </p:cTn>
                                        <p:tgtEl>
                                          <p:spTgt spid="15"/>
                                        </p:tgtEl>
                                        <p:attrNameLst>
                                          <p:attrName>style.visibility</p:attrName>
                                        </p:attrNameLst>
                                      </p:cBhvr>
                                      <p:to>
                                        <p:strVal val="hidden"/>
                                      </p:to>
                                    </p:set>
                                  </p:childTnLst>
                                </p:cTn>
                              </p:par>
                              <p:par>
                                <p:cTn id="51" presetID="64" presetClass="path" presetSubtype="0" accel="50000" decel="50000" fill="hold" grpId="2" nodeType="withEffect">
                                  <p:stCondLst>
                                    <p:cond delay="0"/>
                                  </p:stCondLst>
                                  <p:childTnLst>
                                    <p:animMotion origin="layout" path="M -3.63977E-6 2.75903E-6 L -0.05469 0.00118 " pathEditMode="relative" rAng="0" ptsTypes="AA">
                                      <p:cBhvr>
                                        <p:cTn id="52" dur="600" fill="hold"/>
                                        <p:tgtEl>
                                          <p:spTgt spid="15"/>
                                        </p:tgtEl>
                                        <p:attrNameLst>
                                          <p:attrName>ppt_x</p:attrName>
                                          <p:attrName>ppt_y</p:attrName>
                                        </p:attrNameLst>
                                      </p:cBhvr>
                                      <p:rCtr x="-2739" y="51"/>
                                    </p:animMotion>
                                  </p:childTnLst>
                                </p:cTn>
                              </p:par>
                              <p:par>
                                <p:cTn id="53" presetID="22" presetClass="entr" presetSubtype="4"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down)">
                                      <p:cBhvr>
                                        <p:cTn id="55" dur="300"/>
                                        <p:tgtEl>
                                          <p:spTgt spid="18"/>
                                        </p:tgtEl>
                                      </p:cBhvr>
                                    </p:animEffect>
                                  </p:childTnLst>
                                </p:cTn>
                              </p:par>
                              <p:par>
                                <p:cTn id="56" presetID="22" presetClass="exit" presetSubtype="4" fill="hold" grpId="1" nodeType="withEffect">
                                  <p:stCondLst>
                                    <p:cond delay="200"/>
                                  </p:stCondLst>
                                  <p:childTnLst>
                                    <p:animEffect transition="out" filter="wipe(down)">
                                      <p:cBhvr>
                                        <p:cTn id="57" dur="300"/>
                                        <p:tgtEl>
                                          <p:spTgt spid="18"/>
                                        </p:tgtEl>
                                      </p:cBhvr>
                                    </p:animEffect>
                                    <p:set>
                                      <p:cBhvr>
                                        <p:cTn id="58" dur="1" fill="hold">
                                          <p:stCondLst>
                                            <p:cond delay="299"/>
                                          </p:stCondLst>
                                        </p:cTn>
                                        <p:tgtEl>
                                          <p:spTgt spid="18"/>
                                        </p:tgtEl>
                                        <p:attrNameLst>
                                          <p:attrName>style.visibility</p:attrName>
                                        </p:attrNameLst>
                                      </p:cBhvr>
                                      <p:to>
                                        <p:strVal val="hidden"/>
                                      </p:to>
                                    </p:set>
                                  </p:childTnLst>
                                </p:cTn>
                              </p:par>
                              <p:par>
                                <p:cTn id="59" presetID="64" presetClass="path" presetSubtype="0" accel="50000" decel="50000" fill="hold" grpId="2" nodeType="withEffect">
                                  <p:stCondLst>
                                    <p:cond delay="0"/>
                                  </p:stCondLst>
                                  <p:childTnLst>
                                    <p:animMotion origin="layout" path="M -5.62852E-7 -3.22198E-7 L -0.04137 -0.07037 " pathEditMode="relative" rAng="0" ptsTypes="AA">
                                      <p:cBhvr>
                                        <p:cTn id="60" dur="600" fill="hold"/>
                                        <p:tgtEl>
                                          <p:spTgt spid="18"/>
                                        </p:tgtEl>
                                        <p:attrNameLst>
                                          <p:attrName>ppt_x</p:attrName>
                                          <p:attrName>ppt_y</p:attrName>
                                        </p:attrNameLst>
                                      </p:cBhvr>
                                      <p:rCtr x="-2073" y="-3527"/>
                                    </p:animMotion>
                                  </p:childTnLst>
                                </p:cTn>
                              </p:par>
                              <p:par>
                                <p:cTn id="61" presetID="22" presetClass="entr" presetSubtype="4"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wipe(down)">
                                      <p:cBhvr>
                                        <p:cTn id="63" dur="300"/>
                                        <p:tgtEl>
                                          <p:spTgt spid="12"/>
                                        </p:tgtEl>
                                      </p:cBhvr>
                                    </p:animEffect>
                                  </p:childTnLst>
                                </p:cTn>
                              </p:par>
                              <p:par>
                                <p:cTn id="64" presetID="22" presetClass="exit" presetSubtype="4" fill="hold" grpId="1" nodeType="withEffect">
                                  <p:stCondLst>
                                    <p:cond delay="200"/>
                                  </p:stCondLst>
                                  <p:childTnLst>
                                    <p:animEffect transition="out" filter="wipe(down)">
                                      <p:cBhvr>
                                        <p:cTn id="65" dur="300"/>
                                        <p:tgtEl>
                                          <p:spTgt spid="12"/>
                                        </p:tgtEl>
                                      </p:cBhvr>
                                    </p:animEffect>
                                    <p:set>
                                      <p:cBhvr>
                                        <p:cTn id="66" dur="1" fill="hold">
                                          <p:stCondLst>
                                            <p:cond delay="299"/>
                                          </p:stCondLst>
                                        </p:cTn>
                                        <p:tgtEl>
                                          <p:spTgt spid="12"/>
                                        </p:tgtEl>
                                        <p:attrNameLst>
                                          <p:attrName>style.visibility</p:attrName>
                                        </p:attrNameLst>
                                      </p:cBhvr>
                                      <p:to>
                                        <p:strVal val="hidden"/>
                                      </p:to>
                                    </p:set>
                                  </p:childTnLst>
                                </p:cTn>
                              </p:par>
                              <p:par>
                                <p:cTn id="67" presetID="64" presetClass="path" presetSubtype="0" accel="50000" decel="50000" fill="hold" grpId="2" nodeType="withEffect">
                                  <p:stCondLst>
                                    <p:cond delay="0"/>
                                  </p:stCondLst>
                                  <p:childTnLst>
                                    <p:animMotion origin="layout" path="M -1.87617E-8 1.81448E-7 L 0.00028 -0.10904 " pathEditMode="relative" rAng="0" ptsTypes="AA">
                                      <p:cBhvr>
                                        <p:cTn id="68" dur="600" fill="hold"/>
                                        <p:tgtEl>
                                          <p:spTgt spid="12"/>
                                        </p:tgtEl>
                                        <p:attrNameLst>
                                          <p:attrName>ppt_x</p:attrName>
                                          <p:attrName>ppt_y</p:attrName>
                                        </p:attrNameLst>
                                      </p:cBhvr>
                                      <p:rCtr x="9" y="-5460"/>
                                    </p:animMotion>
                                  </p:childTnLst>
                                </p:cTn>
                              </p:par>
                              <p:par>
                                <p:cTn id="69" presetID="22" presetClass="entr" presetSubtype="4" fill="hold" grpId="0" nodeType="withEffect">
                                  <p:stCondLst>
                                    <p:cond delay="0"/>
                                  </p:stCondLst>
                                  <p:childTnLst>
                                    <p:set>
                                      <p:cBhvr>
                                        <p:cTn id="70" dur="1" fill="hold">
                                          <p:stCondLst>
                                            <p:cond delay="0"/>
                                          </p:stCondLst>
                                        </p:cTn>
                                        <p:tgtEl>
                                          <p:spTgt spid="30"/>
                                        </p:tgtEl>
                                        <p:attrNameLst>
                                          <p:attrName>style.visibility</p:attrName>
                                        </p:attrNameLst>
                                      </p:cBhvr>
                                      <p:to>
                                        <p:strVal val="visible"/>
                                      </p:to>
                                    </p:set>
                                    <p:animEffect transition="in" filter="wipe(down)">
                                      <p:cBhvr>
                                        <p:cTn id="71" dur="300"/>
                                        <p:tgtEl>
                                          <p:spTgt spid="30"/>
                                        </p:tgtEl>
                                      </p:cBhvr>
                                    </p:animEffect>
                                  </p:childTnLst>
                                </p:cTn>
                              </p:par>
                              <p:par>
                                <p:cTn id="72" presetID="22" presetClass="exit" presetSubtype="4" fill="hold" grpId="1" nodeType="withEffect">
                                  <p:stCondLst>
                                    <p:cond delay="200"/>
                                  </p:stCondLst>
                                  <p:childTnLst>
                                    <p:animEffect transition="out" filter="wipe(down)">
                                      <p:cBhvr>
                                        <p:cTn id="73" dur="300"/>
                                        <p:tgtEl>
                                          <p:spTgt spid="30"/>
                                        </p:tgtEl>
                                      </p:cBhvr>
                                    </p:animEffect>
                                    <p:set>
                                      <p:cBhvr>
                                        <p:cTn id="74" dur="1" fill="hold">
                                          <p:stCondLst>
                                            <p:cond delay="299"/>
                                          </p:stCondLst>
                                        </p:cTn>
                                        <p:tgtEl>
                                          <p:spTgt spid="30"/>
                                        </p:tgtEl>
                                        <p:attrNameLst>
                                          <p:attrName>style.visibility</p:attrName>
                                        </p:attrNameLst>
                                      </p:cBhvr>
                                      <p:to>
                                        <p:strVal val="hidden"/>
                                      </p:to>
                                    </p:set>
                                  </p:childTnLst>
                                </p:cTn>
                              </p:par>
                              <p:par>
                                <p:cTn id="75" presetID="22" presetClass="entr" presetSubtype="1" fill="hold" grpId="0" nodeType="withEffect">
                                  <p:stCondLst>
                                    <p:cond delay="200"/>
                                  </p:stCondLst>
                                  <p:childTnLst>
                                    <p:set>
                                      <p:cBhvr>
                                        <p:cTn id="76" dur="1" fill="hold">
                                          <p:stCondLst>
                                            <p:cond delay="0"/>
                                          </p:stCondLst>
                                        </p:cTn>
                                        <p:tgtEl>
                                          <p:spTgt spid="28"/>
                                        </p:tgtEl>
                                        <p:attrNameLst>
                                          <p:attrName>style.visibility</p:attrName>
                                        </p:attrNameLst>
                                      </p:cBhvr>
                                      <p:to>
                                        <p:strVal val="visible"/>
                                      </p:to>
                                    </p:set>
                                    <p:animEffect transition="in" filter="wipe(up)">
                                      <p:cBhvr>
                                        <p:cTn id="77" dur="300"/>
                                        <p:tgtEl>
                                          <p:spTgt spid="28"/>
                                        </p:tgtEl>
                                      </p:cBhvr>
                                    </p:animEffect>
                                  </p:childTnLst>
                                </p:cTn>
                              </p:par>
                              <p:par>
                                <p:cTn id="78" presetID="22" presetClass="exit" presetSubtype="1" fill="hold" grpId="1" nodeType="withEffect">
                                  <p:stCondLst>
                                    <p:cond delay="400"/>
                                  </p:stCondLst>
                                  <p:childTnLst>
                                    <p:animEffect transition="out" filter="wipe(up)">
                                      <p:cBhvr>
                                        <p:cTn id="79" dur="300"/>
                                        <p:tgtEl>
                                          <p:spTgt spid="28"/>
                                        </p:tgtEl>
                                      </p:cBhvr>
                                    </p:animEffect>
                                    <p:set>
                                      <p:cBhvr>
                                        <p:cTn id="80" dur="1" fill="hold">
                                          <p:stCondLst>
                                            <p:cond delay="299"/>
                                          </p:stCondLst>
                                        </p:cTn>
                                        <p:tgtEl>
                                          <p:spTgt spid="28"/>
                                        </p:tgtEl>
                                        <p:attrNameLst>
                                          <p:attrName>style.visibility</p:attrName>
                                        </p:attrNameLst>
                                      </p:cBhvr>
                                      <p:to>
                                        <p:strVal val="hidden"/>
                                      </p:to>
                                    </p:set>
                                  </p:childTnLst>
                                </p:cTn>
                              </p:par>
                              <p:par>
                                <p:cTn id="81" presetID="22" presetClass="entr" presetSubtype="4" fill="hold" grpId="0" nodeType="withEffect">
                                  <p:stCondLst>
                                    <p:cond delay="100"/>
                                  </p:stCondLst>
                                  <p:childTnLst>
                                    <p:set>
                                      <p:cBhvr>
                                        <p:cTn id="82" dur="1" fill="hold">
                                          <p:stCondLst>
                                            <p:cond delay="0"/>
                                          </p:stCondLst>
                                        </p:cTn>
                                        <p:tgtEl>
                                          <p:spTgt spid="32"/>
                                        </p:tgtEl>
                                        <p:attrNameLst>
                                          <p:attrName>style.visibility</p:attrName>
                                        </p:attrNameLst>
                                      </p:cBhvr>
                                      <p:to>
                                        <p:strVal val="visible"/>
                                      </p:to>
                                    </p:set>
                                    <p:animEffect transition="in" filter="wipe(down)">
                                      <p:cBhvr>
                                        <p:cTn id="83" dur="300"/>
                                        <p:tgtEl>
                                          <p:spTgt spid="32"/>
                                        </p:tgtEl>
                                      </p:cBhvr>
                                    </p:animEffect>
                                  </p:childTnLst>
                                </p:cTn>
                              </p:par>
                              <p:par>
                                <p:cTn id="84" presetID="22" presetClass="exit" presetSubtype="4" fill="hold" grpId="1" nodeType="withEffect">
                                  <p:stCondLst>
                                    <p:cond delay="300"/>
                                  </p:stCondLst>
                                  <p:childTnLst>
                                    <p:animEffect transition="out" filter="wipe(down)">
                                      <p:cBhvr>
                                        <p:cTn id="85" dur="300"/>
                                        <p:tgtEl>
                                          <p:spTgt spid="32"/>
                                        </p:tgtEl>
                                      </p:cBhvr>
                                    </p:animEffect>
                                    <p:set>
                                      <p:cBhvr>
                                        <p:cTn id="86" dur="1" fill="hold">
                                          <p:stCondLst>
                                            <p:cond delay="299"/>
                                          </p:stCondLst>
                                        </p:cTn>
                                        <p:tgtEl>
                                          <p:spTgt spid="32"/>
                                        </p:tgtEl>
                                        <p:attrNameLst>
                                          <p:attrName>style.visibility</p:attrName>
                                        </p:attrNameLst>
                                      </p:cBhvr>
                                      <p:to>
                                        <p:strVal val="hidden"/>
                                      </p:to>
                                    </p:set>
                                  </p:childTnLst>
                                </p:cTn>
                              </p:par>
                              <p:par>
                                <p:cTn id="87" presetID="22" presetClass="entr" presetSubtype="1" fill="hold" grpId="0" nodeType="withEffect">
                                  <p:stCondLst>
                                    <p:cond delay="300"/>
                                  </p:stCondLst>
                                  <p:childTnLst>
                                    <p:set>
                                      <p:cBhvr>
                                        <p:cTn id="88" dur="1" fill="hold">
                                          <p:stCondLst>
                                            <p:cond delay="0"/>
                                          </p:stCondLst>
                                        </p:cTn>
                                        <p:tgtEl>
                                          <p:spTgt spid="31"/>
                                        </p:tgtEl>
                                        <p:attrNameLst>
                                          <p:attrName>style.visibility</p:attrName>
                                        </p:attrNameLst>
                                      </p:cBhvr>
                                      <p:to>
                                        <p:strVal val="visible"/>
                                      </p:to>
                                    </p:set>
                                    <p:animEffect transition="in" filter="wipe(up)">
                                      <p:cBhvr>
                                        <p:cTn id="89" dur="300"/>
                                        <p:tgtEl>
                                          <p:spTgt spid="31"/>
                                        </p:tgtEl>
                                      </p:cBhvr>
                                    </p:animEffect>
                                  </p:childTnLst>
                                </p:cTn>
                              </p:par>
                              <p:par>
                                <p:cTn id="90" presetID="22" presetClass="exit" presetSubtype="1" fill="hold" grpId="1" nodeType="withEffect">
                                  <p:stCondLst>
                                    <p:cond delay="500"/>
                                  </p:stCondLst>
                                  <p:childTnLst>
                                    <p:animEffect transition="out" filter="wipe(up)">
                                      <p:cBhvr>
                                        <p:cTn id="91" dur="300"/>
                                        <p:tgtEl>
                                          <p:spTgt spid="31"/>
                                        </p:tgtEl>
                                      </p:cBhvr>
                                    </p:animEffect>
                                    <p:set>
                                      <p:cBhvr>
                                        <p:cTn id="92" dur="1" fill="hold">
                                          <p:stCondLst>
                                            <p:cond delay="299"/>
                                          </p:stCondLst>
                                        </p:cTn>
                                        <p:tgtEl>
                                          <p:spTgt spid="31"/>
                                        </p:tgtEl>
                                        <p:attrNameLst>
                                          <p:attrName>style.visibility</p:attrName>
                                        </p:attrNameLst>
                                      </p:cBhvr>
                                      <p:to>
                                        <p:strVal val="hidden"/>
                                      </p:to>
                                    </p:set>
                                  </p:childTnLst>
                                </p:cTn>
                              </p:par>
                              <p:par>
                                <p:cTn id="93" presetID="53" presetClass="entr" presetSubtype="16" fill="hold" grpId="0" nodeType="withEffect">
                                  <p:stCondLst>
                                    <p:cond delay="0"/>
                                  </p:stCondLst>
                                  <p:childTnLst>
                                    <p:set>
                                      <p:cBhvr>
                                        <p:cTn id="94" dur="1" fill="hold">
                                          <p:stCondLst>
                                            <p:cond delay="0"/>
                                          </p:stCondLst>
                                        </p:cTn>
                                        <p:tgtEl>
                                          <p:spTgt spid="34"/>
                                        </p:tgtEl>
                                        <p:attrNameLst>
                                          <p:attrName>style.visibility</p:attrName>
                                        </p:attrNameLst>
                                      </p:cBhvr>
                                      <p:to>
                                        <p:strVal val="visible"/>
                                      </p:to>
                                    </p:set>
                                    <p:anim calcmode="lin" valueType="num">
                                      <p:cBhvr>
                                        <p:cTn id="95" dur="750" fill="hold"/>
                                        <p:tgtEl>
                                          <p:spTgt spid="34"/>
                                        </p:tgtEl>
                                        <p:attrNameLst>
                                          <p:attrName>ppt_w</p:attrName>
                                        </p:attrNameLst>
                                      </p:cBhvr>
                                      <p:tavLst>
                                        <p:tav tm="0">
                                          <p:val>
                                            <p:fltVal val="0"/>
                                          </p:val>
                                        </p:tav>
                                        <p:tav tm="100000">
                                          <p:val>
                                            <p:strVal val="#ppt_w"/>
                                          </p:val>
                                        </p:tav>
                                      </p:tavLst>
                                    </p:anim>
                                    <p:anim calcmode="lin" valueType="num">
                                      <p:cBhvr>
                                        <p:cTn id="96" dur="750" fill="hold"/>
                                        <p:tgtEl>
                                          <p:spTgt spid="34"/>
                                        </p:tgtEl>
                                        <p:attrNameLst>
                                          <p:attrName>ppt_h</p:attrName>
                                        </p:attrNameLst>
                                      </p:cBhvr>
                                      <p:tavLst>
                                        <p:tav tm="0">
                                          <p:val>
                                            <p:fltVal val="0"/>
                                          </p:val>
                                        </p:tav>
                                        <p:tav tm="100000">
                                          <p:val>
                                            <p:strVal val="#ppt_h"/>
                                          </p:val>
                                        </p:tav>
                                      </p:tavLst>
                                    </p:anim>
                                    <p:animEffect transition="in" filter="fade">
                                      <p:cBhvr>
                                        <p:cTn id="97" dur="750"/>
                                        <p:tgtEl>
                                          <p:spTgt spid="34"/>
                                        </p:tgtEl>
                                      </p:cBhvr>
                                    </p:animEffect>
                                  </p:childTnLst>
                                </p:cTn>
                              </p:par>
                              <p:par>
                                <p:cTn id="98" presetID="53" presetClass="entr" presetSubtype="528" fill="hold" grpId="0" nodeType="withEffect">
                                  <p:stCondLst>
                                    <p:cond delay="400"/>
                                  </p:stCondLst>
                                  <p:childTnLst>
                                    <p:set>
                                      <p:cBhvr>
                                        <p:cTn id="99" dur="1" fill="hold">
                                          <p:stCondLst>
                                            <p:cond delay="0"/>
                                          </p:stCondLst>
                                        </p:cTn>
                                        <p:tgtEl>
                                          <p:spTgt spid="40"/>
                                        </p:tgtEl>
                                        <p:attrNameLst>
                                          <p:attrName>style.visibility</p:attrName>
                                        </p:attrNameLst>
                                      </p:cBhvr>
                                      <p:to>
                                        <p:strVal val="visible"/>
                                      </p:to>
                                    </p:set>
                                    <p:anim calcmode="lin" valueType="num">
                                      <p:cBhvr>
                                        <p:cTn id="100" dur="750" fill="hold"/>
                                        <p:tgtEl>
                                          <p:spTgt spid="40"/>
                                        </p:tgtEl>
                                        <p:attrNameLst>
                                          <p:attrName>ppt_w</p:attrName>
                                        </p:attrNameLst>
                                      </p:cBhvr>
                                      <p:tavLst>
                                        <p:tav tm="0">
                                          <p:val>
                                            <p:fltVal val="0"/>
                                          </p:val>
                                        </p:tav>
                                        <p:tav tm="100000">
                                          <p:val>
                                            <p:strVal val="#ppt_w"/>
                                          </p:val>
                                        </p:tav>
                                      </p:tavLst>
                                    </p:anim>
                                    <p:anim calcmode="lin" valueType="num">
                                      <p:cBhvr>
                                        <p:cTn id="101" dur="750" fill="hold"/>
                                        <p:tgtEl>
                                          <p:spTgt spid="40"/>
                                        </p:tgtEl>
                                        <p:attrNameLst>
                                          <p:attrName>ppt_h</p:attrName>
                                        </p:attrNameLst>
                                      </p:cBhvr>
                                      <p:tavLst>
                                        <p:tav tm="0">
                                          <p:val>
                                            <p:fltVal val="0"/>
                                          </p:val>
                                        </p:tav>
                                        <p:tav tm="100000">
                                          <p:val>
                                            <p:strVal val="#ppt_h"/>
                                          </p:val>
                                        </p:tav>
                                      </p:tavLst>
                                    </p:anim>
                                    <p:animEffect transition="in" filter="fade">
                                      <p:cBhvr>
                                        <p:cTn id="102" dur="750"/>
                                        <p:tgtEl>
                                          <p:spTgt spid="40"/>
                                        </p:tgtEl>
                                      </p:cBhvr>
                                    </p:animEffect>
                                    <p:anim calcmode="lin" valueType="num">
                                      <p:cBhvr>
                                        <p:cTn id="103" dur="750" fill="hold"/>
                                        <p:tgtEl>
                                          <p:spTgt spid="40"/>
                                        </p:tgtEl>
                                        <p:attrNameLst>
                                          <p:attrName>ppt_x</p:attrName>
                                        </p:attrNameLst>
                                      </p:cBhvr>
                                      <p:tavLst>
                                        <p:tav tm="0">
                                          <p:val>
                                            <p:fltVal val="0.5"/>
                                          </p:val>
                                        </p:tav>
                                        <p:tav tm="100000">
                                          <p:val>
                                            <p:strVal val="#ppt_x"/>
                                          </p:val>
                                        </p:tav>
                                      </p:tavLst>
                                    </p:anim>
                                    <p:anim calcmode="lin" valueType="num">
                                      <p:cBhvr>
                                        <p:cTn id="104" dur="750" fill="hold"/>
                                        <p:tgtEl>
                                          <p:spTgt spid="40"/>
                                        </p:tgtEl>
                                        <p:attrNameLst>
                                          <p:attrName>ppt_y</p:attrName>
                                        </p:attrNameLst>
                                      </p:cBhvr>
                                      <p:tavLst>
                                        <p:tav tm="0">
                                          <p:val>
                                            <p:fltVal val="0.5"/>
                                          </p:val>
                                        </p:tav>
                                        <p:tav tm="100000">
                                          <p:val>
                                            <p:strVal val="#ppt_y"/>
                                          </p:val>
                                        </p:tav>
                                      </p:tavLst>
                                    </p:anim>
                                  </p:childTnLst>
                                </p:cTn>
                              </p:par>
                              <p:par>
                                <p:cTn id="105" presetID="26" presetClass="entr" presetSubtype="0" fill="hold" grpId="0" nodeType="withEffect">
                                  <p:stCondLst>
                                    <p:cond delay="1100"/>
                                  </p:stCondLst>
                                  <p:childTnLst>
                                    <p:set>
                                      <p:cBhvr>
                                        <p:cTn id="106" dur="1" fill="hold">
                                          <p:stCondLst>
                                            <p:cond delay="0"/>
                                          </p:stCondLst>
                                        </p:cTn>
                                        <p:tgtEl>
                                          <p:spTgt spid="41"/>
                                        </p:tgtEl>
                                        <p:attrNameLst>
                                          <p:attrName>style.visibility</p:attrName>
                                        </p:attrNameLst>
                                      </p:cBhvr>
                                      <p:to>
                                        <p:strVal val="visible"/>
                                      </p:to>
                                    </p:set>
                                    <p:animEffect transition="in" filter="wipe(down)">
                                      <p:cBhvr>
                                        <p:cTn id="107" dur="232">
                                          <p:stCondLst>
                                            <p:cond delay="0"/>
                                          </p:stCondLst>
                                        </p:cTn>
                                        <p:tgtEl>
                                          <p:spTgt spid="41"/>
                                        </p:tgtEl>
                                      </p:cBhvr>
                                    </p:animEffect>
                                    <p:anim calcmode="lin" valueType="num">
                                      <p:cBhvr>
                                        <p:cTn id="108" dur="729" tmFilter="0,0; 0.14,0.36; 0.43,0.73; 0.71,0.91; 1.0,1.0">
                                          <p:stCondLst>
                                            <p:cond delay="0"/>
                                          </p:stCondLst>
                                        </p:cTn>
                                        <p:tgtEl>
                                          <p:spTgt spid="41"/>
                                        </p:tgtEl>
                                        <p:attrNameLst>
                                          <p:attrName>ppt_x</p:attrName>
                                        </p:attrNameLst>
                                      </p:cBhvr>
                                      <p:tavLst>
                                        <p:tav tm="0">
                                          <p:val>
                                            <p:strVal val="#ppt_x-0.25"/>
                                          </p:val>
                                        </p:tav>
                                        <p:tav tm="100000">
                                          <p:val>
                                            <p:strVal val="#ppt_x"/>
                                          </p:val>
                                        </p:tav>
                                      </p:tavLst>
                                    </p:anim>
                                    <p:anim calcmode="lin" valueType="num">
                                      <p:cBhvr>
                                        <p:cTn id="109" dur="265" tmFilter="0.0,0.0; 0.25,0.07; 0.50,0.2; 0.75,0.467; 1.0,1.0">
                                          <p:stCondLst>
                                            <p:cond delay="0"/>
                                          </p:stCondLst>
                                        </p:cTn>
                                        <p:tgtEl>
                                          <p:spTgt spid="41"/>
                                        </p:tgtEl>
                                        <p:attrNameLst>
                                          <p:attrName>ppt_y</p:attrName>
                                        </p:attrNameLst>
                                      </p:cBhvr>
                                      <p:tavLst>
                                        <p:tav tm="0" fmla="#ppt_y-sin(pi*$)/3">
                                          <p:val>
                                            <p:fltVal val="0.5"/>
                                          </p:val>
                                        </p:tav>
                                        <p:tav tm="100000">
                                          <p:val>
                                            <p:fltVal val="1"/>
                                          </p:val>
                                        </p:tav>
                                      </p:tavLst>
                                    </p:anim>
                                    <p:anim calcmode="lin" valueType="num">
                                      <p:cBhvr>
                                        <p:cTn id="110" dur="265" tmFilter="0, 0; 0.125,0.2665; 0.25,0.4; 0.375,0.465; 0.5,0.5;  0.625,0.535; 0.75,0.6; 0.875,0.7335; 1,1">
                                          <p:stCondLst>
                                            <p:cond delay="265"/>
                                          </p:stCondLst>
                                        </p:cTn>
                                        <p:tgtEl>
                                          <p:spTgt spid="41"/>
                                        </p:tgtEl>
                                        <p:attrNameLst>
                                          <p:attrName>ppt_y</p:attrName>
                                        </p:attrNameLst>
                                      </p:cBhvr>
                                      <p:tavLst>
                                        <p:tav tm="0" fmla="#ppt_y-sin(pi*$)/9">
                                          <p:val>
                                            <p:fltVal val="0"/>
                                          </p:val>
                                        </p:tav>
                                        <p:tav tm="100000">
                                          <p:val>
                                            <p:fltVal val="1"/>
                                          </p:val>
                                        </p:tav>
                                      </p:tavLst>
                                    </p:anim>
                                    <p:anim calcmode="lin" valueType="num">
                                      <p:cBhvr>
                                        <p:cTn id="111" dur="133" tmFilter="0, 0; 0.125,0.2665; 0.25,0.4; 0.375,0.465; 0.5,0.5;  0.625,0.535; 0.75,0.6; 0.875,0.7335; 1,1">
                                          <p:stCondLst>
                                            <p:cond delay="529"/>
                                          </p:stCondLst>
                                        </p:cTn>
                                        <p:tgtEl>
                                          <p:spTgt spid="41"/>
                                        </p:tgtEl>
                                        <p:attrNameLst>
                                          <p:attrName>ppt_y</p:attrName>
                                        </p:attrNameLst>
                                      </p:cBhvr>
                                      <p:tavLst>
                                        <p:tav tm="0" fmla="#ppt_y-sin(pi*$)/27">
                                          <p:val>
                                            <p:fltVal val="0"/>
                                          </p:val>
                                        </p:tav>
                                        <p:tav tm="100000">
                                          <p:val>
                                            <p:fltVal val="1"/>
                                          </p:val>
                                        </p:tav>
                                      </p:tavLst>
                                    </p:anim>
                                    <p:anim calcmode="lin" valueType="num">
                                      <p:cBhvr>
                                        <p:cTn id="112" dur="65" tmFilter="0, 0; 0.125,0.2665; 0.25,0.4; 0.375,0.465; 0.5,0.5;  0.625,0.535; 0.75,0.6; 0.875,0.7335; 1,1">
                                          <p:stCondLst>
                                            <p:cond delay="663"/>
                                          </p:stCondLst>
                                        </p:cTn>
                                        <p:tgtEl>
                                          <p:spTgt spid="41"/>
                                        </p:tgtEl>
                                        <p:attrNameLst>
                                          <p:attrName>ppt_y</p:attrName>
                                        </p:attrNameLst>
                                      </p:cBhvr>
                                      <p:tavLst>
                                        <p:tav tm="0" fmla="#ppt_y-sin(pi*$)/81">
                                          <p:val>
                                            <p:fltVal val="0"/>
                                          </p:val>
                                        </p:tav>
                                        <p:tav tm="100000">
                                          <p:val>
                                            <p:fltVal val="1"/>
                                          </p:val>
                                        </p:tav>
                                      </p:tavLst>
                                    </p:anim>
                                    <p:animScale>
                                      <p:cBhvr>
                                        <p:cTn id="113" dur="10">
                                          <p:stCondLst>
                                            <p:cond delay="260"/>
                                          </p:stCondLst>
                                        </p:cTn>
                                        <p:tgtEl>
                                          <p:spTgt spid="41"/>
                                        </p:tgtEl>
                                      </p:cBhvr>
                                      <p:to x="100000" y="60000"/>
                                    </p:animScale>
                                    <p:animScale>
                                      <p:cBhvr>
                                        <p:cTn id="114" dur="66" decel="50000">
                                          <p:stCondLst>
                                            <p:cond delay="271"/>
                                          </p:stCondLst>
                                        </p:cTn>
                                        <p:tgtEl>
                                          <p:spTgt spid="41"/>
                                        </p:tgtEl>
                                      </p:cBhvr>
                                      <p:to x="100000" y="100000"/>
                                    </p:animScale>
                                    <p:animScale>
                                      <p:cBhvr>
                                        <p:cTn id="115" dur="10">
                                          <p:stCondLst>
                                            <p:cond delay="525"/>
                                          </p:stCondLst>
                                        </p:cTn>
                                        <p:tgtEl>
                                          <p:spTgt spid="41"/>
                                        </p:tgtEl>
                                      </p:cBhvr>
                                      <p:to x="100000" y="80000"/>
                                    </p:animScale>
                                    <p:animScale>
                                      <p:cBhvr>
                                        <p:cTn id="116" dur="66" decel="50000">
                                          <p:stCondLst>
                                            <p:cond delay="535"/>
                                          </p:stCondLst>
                                        </p:cTn>
                                        <p:tgtEl>
                                          <p:spTgt spid="41"/>
                                        </p:tgtEl>
                                      </p:cBhvr>
                                      <p:to x="100000" y="100000"/>
                                    </p:animScale>
                                    <p:animScale>
                                      <p:cBhvr>
                                        <p:cTn id="117" dur="10">
                                          <p:stCondLst>
                                            <p:cond delay="657"/>
                                          </p:stCondLst>
                                        </p:cTn>
                                        <p:tgtEl>
                                          <p:spTgt spid="41"/>
                                        </p:tgtEl>
                                      </p:cBhvr>
                                      <p:to x="100000" y="90000"/>
                                    </p:animScale>
                                    <p:animScale>
                                      <p:cBhvr>
                                        <p:cTn id="118" dur="66" decel="50000">
                                          <p:stCondLst>
                                            <p:cond delay="667"/>
                                          </p:stCondLst>
                                        </p:cTn>
                                        <p:tgtEl>
                                          <p:spTgt spid="41"/>
                                        </p:tgtEl>
                                      </p:cBhvr>
                                      <p:to x="100000" y="100000"/>
                                    </p:animScale>
                                    <p:animScale>
                                      <p:cBhvr>
                                        <p:cTn id="119" dur="10">
                                          <p:stCondLst>
                                            <p:cond delay="723"/>
                                          </p:stCondLst>
                                        </p:cTn>
                                        <p:tgtEl>
                                          <p:spTgt spid="41"/>
                                        </p:tgtEl>
                                      </p:cBhvr>
                                      <p:to x="100000" y="95000"/>
                                    </p:animScale>
                                    <p:animScale>
                                      <p:cBhvr>
                                        <p:cTn id="120" dur="66" decel="50000">
                                          <p:stCondLst>
                                            <p:cond delay="734"/>
                                          </p:stCondLst>
                                        </p:cTn>
                                        <p:tgtEl>
                                          <p:spTgt spid="41"/>
                                        </p:tgtEl>
                                      </p:cBhvr>
                                      <p:to x="100000" y="100000"/>
                                    </p:animScale>
                                  </p:childTnLst>
                                </p:cTn>
                              </p:par>
                              <p:par>
                                <p:cTn id="121" presetID="2" presetClass="entr" presetSubtype="2" fill="hold" nodeType="withEffect">
                                  <p:stCondLst>
                                    <p:cond delay="1900"/>
                                  </p:stCondLst>
                                  <p:childTnLst>
                                    <p:set>
                                      <p:cBhvr>
                                        <p:cTn id="122" dur="1" fill="hold">
                                          <p:stCondLst>
                                            <p:cond delay="0"/>
                                          </p:stCondLst>
                                        </p:cTn>
                                        <p:tgtEl>
                                          <p:spTgt spid="42"/>
                                        </p:tgtEl>
                                        <p:attrNameLst>
                                          <p:attrName>style.visibility</p:attrName>
                                        </p:attrNameLst>
                                      </p:cBhvr>
                                      <p:to>
                                        <p:strVal val="visible"/>
                                      </p:to>
                                    </p:set>
                                    <p:anim calcmode="lin" valueType="num">
                                      <p:cBhvr additive="base">
                                        <p:cTn id="123" dur="500" fill="hold"/>
                                        <p:tgtEl>
                                          <p:spTgt spid="42"/>
                                        </p:tgtEl>
                                        <p:attrNameLst>
                                          <p:attrName>ppt_x</p:attrName>
                                        </p:attrNameLst>
                                      </p:cBhvr>
                                      <p:tavLst>
                                        <p:tav tm="0">
                                          <p:val>
                                            <p:strVal val="1+#ppt_w/2"/>
                                          </p:val>
                                        </p:tav>
                                        <p:tav tm="100000">
                                          <p:val>
                                            <p:strVal val="#ppt_x"/>
                                          </p:val>
                                        </p:tav>
                                      </p:tavLst>
                                    </p:anim>
                                    <p:anim calcmode="lin" valueType="num">
                                      <p:cBhvr additive="base">
                                        <p:cTn id="124" dur="500" fill="hold"/>
                                        <p:tgtEl>
                                          <p:spTgt spid="42"/>
                                        </p:tgtEl>
                                        <p:attrNameLst>
                                          <p:attrName>ppt_y</p:attrName>
                                        </p:attrNameLst>
                                      </p:cBhvr>
                                      <p:tavLst>
                                        <p:tav tm="0">
                                          <p:val>
                                            <p:strVal val="#ppt_y"/>
                                          </p:val>
                                        </p:tav>
                                        <p:tav tm="100000">
                                          <p:val>
                                            <p:strVal val="#ppt_y"/>
                                          </p:val>
                                        </p:tav>
                                      </p:tavLst>
                                    </p:anim>
                                  </p:childTnLst>
                                </p:cTn>
                              </p:par>
                            </p:childTnLst>
                          </p:cTn>
                        </p:par>
                        <p:par>
                          <p:cTn id="125" fill="hold">
                            <p:stCondLst>
                              <p:cond delay="2400"/>
                            </p:stCondLst>
                            <p:childTnLst>
                              <p:par>
                                <p:cTn id="126" presetID="16" presetClass="entr" presetSubtype="21" fill="hold" grpId="0" nodeType="afterEffect">
                                  <p:stCondLst>
                                    <p:cond delay="0"/>
                                  </p:stCondLst>
                                  <p:childTnLst>
                                    <p:set>
                                      <p:cBhvr>
                                        <p:cTn id="127" dur="1" fill="hold">
                                          <p:stCondLst>
                                            <p:cond delay="0"/>
                                          </p:stCondLst>
                                        </p:cTn>
                                        <p:tgtEl>
                                          <p:spTgt spid="33"/>
                                        </p:tgtEl>
                                        <p:attrNameLst>
                                          <p:attrName>style.visibility</p:attrName>
                                        </p:attrNameLst>
                                      </p:cBhvr>
                                      <p:to>
                                        <p:strVal val="visible"/>
                                      </p:to>
                                    </p:set>
                                    <p:animEffect transition="in" filter="barn(inVertical)">
                                      <p:cBhvr>
                                        <p:cTn id="12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2" grpId="2" animBg="1"/>
      <p:bldP spid="13" grpId="0" animBg="1"/>
      <p:bldP spid="13" grpId="1" animBg="1"/>
      <p:bldP spid="13" grpId="2" animBg="1"/>
      <p:bldP spid="15" grpId="0" animBg="1"/>
      <p:bldP spid="15" grpId="1" animBg="1"/>
      <p:bldP spid="15" grpId="2" animBg="1"/>
      <p:bldP spid="16" grpId="0" animBg="1"/>
      <p:bldP spid="16" grpId="1" animBg="1"/>
      <p:bldP spid="16" grpId="2" animBg="1"/>
      <p:bldP spid="17" grpId="0" animBg="1"/>
      <p:bldP spid="17" grpId="1" animBg="1"/>
      <p:bldP spid="17" grpId="2" animBg="1"/>
      <p:bldP spid="18" grpId="0" animBg="1"/>
      <p:bldP spid="18" grpId="1" animBg="1"/>
      <p:bldP spid="18" grpId="2" animBg="1"/>
      <p:bldP spid="26" grpId="0" animBg="1"/>
      <p:bldP spid="26" grpId="1" animBg="1"/>
      <p:bldP spid="26" grpId="2" animBg="1"/>
      <p:bldP spid="27" grpId="0" animBg="1"/>
      <p:bldP spid="27" grpId="1" animBg="1"/>
      <p:bldP spid="27" grpId="2" animBg="1"/>
      <p:bldP spid="28" grpId="0" animBg="1"/>
      <p:bldP spid="28" grpId="1" animBg="1"/>
      <p:bldP spid="30" grpId="0" animBg="1"/>
      <p:bldP spid="30" grpId="1" animBg="1"/>
      <p:bldP spid="31" grpId="0" animBg="1"/>
      <p:bldP spid="31" grpId="1" animBg="1"/>
      <p:bldP spid="32" grpId="0" animBg="1"/>
      <p:bldP spid="32" grpId="1" animBg="1"/>
      <p:bldP spid="33" grpId="0"/>
      <p:bldP spid="34" grpId="0" animBg="1"/>
      <p:bldP spid="40" grpId="0" animBg="1"/>
      <p:bldP spid="4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L="315399" lvl="1" indent="-315399" algn="l"/>
            <a:r>
              <a:rPr lang="en-US" altLang="zh-CN" sz="2800" smtClean="0">
                <a:solidFill>
                  <a:schemeClr val="bg1"/>
                </a:solidFill>
                <a:latin typeface="微软雅黑" pitchFamily="34" charset="-122"/>
                <a:ea typeface="微软雅黑" pitchFamily="34" charset="-122"/>
              </a:rPr>
              <a:t>Conclusion</a:t>
            </a:r>
            <a:endParaRPr lang="zh-CN" altLang="en-US" sz="2800" dirty="0">
              <a:solidFill>
                <a:schemeClr val="bg1"/>
              </a:solidFill>
              <a:latin typeface="微软雅黑" pitchFamily="34" charset="-122"/>
              <a:ea typeface="微软雅黑" pitchFamily="34" charset="-122"/>
            </a:endParaRPr>
          </a:p>
        </p:txBody>
      </p:sp>
      <p:sp>
        <p:nvSpPr>
          <p:cNvPr id="38" name="TextBox 37"/>
          <p:cNvSpPr txBox="1"/>
          <p:nvPr/>
        </p:nvSpPr>
        <p:spPr>
          <a:xfrm>
            <a:off x="1475649" y="1995352"/>
            <a:ext cx="1769591" cy="739243"/>
          </a:xfrm>
          <a:prstGeom prst="rect">
            <a:avLst/>
          </a:prstGeom>
          <a:noFill/>
        </p:spPr>
        <p:txBody>
          <a:bodyPr wrap="none" lIns="168213" tIns="84107" rIns="168213" bIns="84107">
            <a:spAutoFit/>
          </a:bodyPr>
          <a:lstStyle/>
          <a:p>
            <a:pPr algn="ctr" fontAlgn="auto">
              <a:spcBef>
                <a:spcPts val="0"/>
              </a:spcBef>
              <a:spcAft>
                <a:spcPts val="0"/>
              </a:spcAft>
              <a:defRPr/>
            </a:pPr>
            <a:r>
              <a:rPr lang="en-US" altLang="zh-CN" sz="3700" b="1" smtClean="0">
                <a:solidFill>
                  <a:schemeClr val="accent1"/>
                </a:solidFill>
                <a:latin typeface="微软雅黑" pitchFamily="34" charset="-122"/>
                <a:ea typeface="微软雅黑" pitchFamily="34" charset="-122"/>
              </a:rPr>
              <a:t>Demo</a:t>
            </a:r>
            <a:endParaRPr lang="zh-CN" altLang="en-US" sz="3700" b="1" dirty="0">
              <a:solidFill>
                <a:schemeClr val="accent1"/>
              </a:solidFill>
              <a:latin typeface="微软雅黑" pitchFamily="34" charset="-122"/>
              <a:ea typeface="微软雅黑" pitchFamily="34" charset="-122"/>
            </a:endParaRPr>
          </a:p>
        </p:txBody>
      </p:sp>
      <p:grpSp>
        <p:nvGrpSpPr>
          <p:cNvPr id="31" name="Group 23"/>
          <p:cNvGrpSpPr>
            <a:grpSpLocks/>
          </p:cNvGrpSpPr>
          <p:nvPr/>
        </p:nvGrpSpPr>
        <p:grpSpPr bwMode="auto">
          <a:xfrm>
            <a:off x="11688440" y="3268018"/>
            <a:ext cx="1165225" cy="1155700"/>
            <a:chOff x="7965749" y="1588994"/>
            <a:chExt cx="1165862" cy="1155666"/>
          </a:xfrm>
          <a:solidFill>
            <a:schemeClr val="accent4"/>
          </a:solidFill>
        </p:grpSpPr>
        <p:sp>
          <p:nvSpPr>
            <p:cNvPr id="32" name="Freeform 244"/>
            <p:cNvSpPr>
              <a:spLocks noEditPoints="1"/>
            </p:cNvSpPr>
            <p:nvPr/>
          </p:nvSpPr>
          <p:spPr bwMode="auto">
            <a:xfrm>
              <a:off x="8014989" y="1588994"/>
              <a:ext cx="1116622" cy="1115979"/>
            </a:xfrm>
            <a:custGeom>
              <a:avLst/>
              <a:gdLst>
                <a:gd name="T0" fmla="*/ 730 w 738"/>
                <a:gd name="T1" fmla="*/ 444 h 738"/>
                <a:gd name="T2" fmla="*/ 738 w 738"/>
                <a:gd name="T3" fmla="*/ 357 h 738"/>
                <a:gd name="T4" fmla="*/ 646 w 738"/>
                <a:gd name="T5" fmla="*/ 318 h 738"/>
                <a:gd name="T6" fmla="*/ 624 w 738"/>
                <a:gd name="T7" fmla="*/ 249 h 738"/>
                <a:gd name="T8" fmla="*/ 677 w 738"/>
                <a:gd name="T9" fmla="*/ 167 h 738"/>
                <a:gd name="T10" fmla="*/ 621 w 738"/>
                <a:gd name="T11" fmla="*/ 99 h 738"/>
                <a:gd name="T12" fmla="*/ 530 w 738"/>
                <a:gd name="T13" fmla="*/ 137 h 738"/>
                <a:gd name="T14" fmla="*/ 468 w 738"/>
                <a:gd name="T15" fmla="*/ 104 h 738"/>
                <a:gd name="T16" fmla="*/ 447 w 738"/>
                <a:gd name="T17" fmla="*/ 8 h 738"/>
                <a:gd name="T18" fmla="*/ 360 w 738"/>
                <a:gd name="T19" fmla="*/ 0 h 738"/>
                <a:gd name="T20" fmla="*/ 322 w 738"/>
                <a:gd name="T21" fmla="*/ 90 h 738"/>
                <a:gd name="T22" fmla="*/ 252 w 738"/>
                <a:gd name="T23" fmla="*/ 112 h 738"/>
                <a:gd name="T24" fmla="*/ 169 w 738"/>
                <a:gd name="T25" fmla="*/ 58 h 738"/>
                <a:gd name="T26" fmla="*/ 102 w 738"/>
                <a:gd name="T27" fmla="*/ 114 h 738"/>
                <a:gd name="T28" fmla="*/ 139 w 738"/>
                <a:gd name="T29" fmla="*/ 205 h 738"/>
                <a:gd name="T30" fmla="*/ 105 w 738"/>
                <a:gd name="T31" fmla="*/ 270 h 738"/>
                <a:gd name="T32" fmla="*/ 8 w 738"/>
                <a:gd name="T33" fmla="*/ 291 h 738"/>
                <a:gd name="T34" fmla="*/ 0 w 738"/>
                <a:gd name="T35" fmla="*/ 379 h 738"/>
                <a:gd name="T36" fmla="*/ 92 w 738"/>
                <a:gd name="T37" fmla="*/ 417 h 738"/>
                <a:gd name="T38" fmla="*/ 113 w 738"/>
                <a:gd name="T39" fmla="*/ 485 h 738"/>
                <a:gd name="T40" fmla="*/ 59 w 738"/>
                <a:gd name="T41" fmla="*/ 569 h 738"/>
                <a:gd name="T42" fmla="*/ 115 w 738"/>
                <a:gd name="T43" fmla="*/ 637 h 738"/>
                <a:gd name="T44" fmla="*/ 208 w 738"/>
                <a:gd name="T45" fmla="*/ 599 h 738"/>
                <a:gd name="T46" fmla="*/ 269 w 738"/>
                <a:gd name="T47" fmla="*/ 631 h 738"/>
                <a:gd name="T48" fmla="*/ 290 w 738"/>
                <a:gd name="T49" fmla="*/ 729 h 738"/>
                <a:gd name="T50" fmla="*/ 378 w 738"/>
                <a:gd name="T51" fmla="*/ 738 h 738"/>
                <a:gd name="T52" fmla="*/ 417 w 738"/>
                <a:gd name="T53" fmla="*/ 645 h 738"/>
                <a:gd name="T54" fmla="*/ 484 w 738"/>
                <a:gd name="T55" fmla="*/ 625 h 738"/>
                <a:gd name="T56" fmla="*/ 568 w 738"/>
                <a:gd name="T57" fmla="*/ 679 h 738"/>
                <a:gd name="T58" fmla="*/ 636 w 738"/>
                <a:gd name="T59" fmla="*/ 623 h 738"/>
                <a:gd name="T60" fmla="*/ 599 w 738"/>
                <a:gd name="T61" fmla="*/ 531 h 738"/>
                <a:gd name="T62" fmla="*/ 633 w 738"/>
                <a:gd name="T63" fmla="*/ 465 h 738"/>
                <a:gd name="T64" fmla="*/ 730 w 738"/>
                <a:gd name="T65" fmla="*/ 444 h 738"/>
                <a:gd name="T66" fmla="*/ 503 w 738"/>
                <a:gd name="T67" fmla="*/ 401 h 738"/>
                <a:gd name="T68" fmla="*/ 369 w 738"/>
                <a:gd name="T69" fmla="*/ 505 h 738"/>
                <a:gd name="T70" fmla="*/ 369 w 738"/>
                <a:gd name="T71" fmla="*/ 505 h 738"/>
                <a:gd name="T72" fmla="*/ 335 w 738"/>
                <a:gd name="T73" fmla="*/ 502 h 738"/>
                <a:gd name="T74" fmla="*/ 234 w 738"/>
                <a:gd name="T75" fmla="*/ 334 h 738"/>
                <a:gd name="T76" fmla="*/ 369 w 738"/>
                <a:gd name="T77" fmla="*/ 229 h 738"/>
                <a:gd name="T78" fmla="*/ 403 w 738"/>
                <a:gd name="T79" fmla="*/ 233 h 738"/>
                <a:gd name="T80" fmla="*/ 488 w 738"/>
                <a:gd name="T81" fmla="*/ 297 h 738"/>
                <a:gd name="T82" fmla="*/ 503 w 738"/>
                <a:gd name="T83" fmla="*/ 401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grpFill/>
            <a:ln>
              <a:solidFill>
                <a:schemeClr val="bg1"/>
              </a:solidFill>
            </a:ln>
          </p:spPr>
          <p:txBody>
            <a:bodyPr lIns="121920" tIns="60960" rIns="121920" bIns="60960"/>
            <a:lstStyle/>
            <a:p>
              <a:pPr eaLnBrk="1" fontAlgn="auto" hangingPunct="1">
                <a:spcBef>
                  <a:spcPts val="0"/>
                </a:spcBef>
                <a:spcAft>
                  <a:spcPts val="0"/>
                </a:spcAft>
                <a:defRPr/>
              </a:pPr>
              <a:endParaRPr lang="id-ID" sz="3200">
                <a:latin typeface="+mn-lt"/>
              </a:endParaRPr>
            </a:p>
          </p:txBody>
        </p:sp>
        <p:sp>
          <p:nvSpPr>
            <p:cNvPr id="33" name="Freeform 244"/>
            <p:cNvSpPr>
              <a:spLocks noEditPoints="1"/>
            </p:cNvSpPr>
            <p:nvPr/>
          </p:nvSpPr>
          <p:spPr bwMode="auto">
            <a:xfrm>
              <a:off x="7965749" y="1628680"/>
              <a:ext cx="1116623" cy="1115980"/>
            </a:xfrm>
            <a:custGeom>
              <a:avLst/>
              <a:gdLst>
                <a:gd name="T0" fmla="*/ 730 w 738"/>
                <a:gd name="T1" fmla="*/ 444 h 738"/>
                <a:gd name="T2" fmla="*/ 738 w 738"/>
                <a:gd name="T3" fmla="*/ 357 h 738"/>
                <a:gd name="T4" fmla="*/ 646 w 738"/>
                <a:gd name="T5" fmla="*/ 318 h 738"/>
                <a:gd name="T6" fmla="*/ 624 w 738"/>
                <a:gd name="T7" fmla="*/ 249 h 738"/>
                <a:gd name="T8" fmla="*/ 677 w 738"/>
                <a:gd name="T9" fmla="*/ 167 h 738"/>
                <a:gd name="T10" fmla="*/ 621 w 738"/>
                <a:gd name="T11" fmla="*/ 99 h 738"/>
                <a:gd name="T12" fmla="*/ 530 w 738"/>
                <a:gd name="T13" fmla="*/ 137 h 738"/>
                <a:gd name="T14" fmla="*/ 468 w 738"/>
                <a:gd name="T15" fmla="*/ 104 h 738"/>
                <a:gd name="T16" fmla="*/ 447 w 738"/>
                <a:gd name="T17" fmla="*/ 8 h 738"/>
                <a:gd name="T18" fmla="*/ 360 w 738"/>
                <a:gd name="T19" fmla="*/ 0 h 738"/>
                <a:gd name="T20" fmla="*/ 322 w 738"/>
                <a:gd name="T21" fmla="*/ 90 h 738"/>
                <a:gd name="T22" fmla="*/ 252 w 738"/>
                <a:gd name="T23" fmla="*/ 112 h 738"/>
                <a:gd name="T24" fmla="*/ 169 w 738"/>
                <a:gd name="T25" fmla="*/ 58 h 738"/>
                <a:gd name="T26" fmla="*/ 102 w 738"/>
                <a:gd name="T27" fmla="*/ 114 h 738"/>
                <a:gd name="T28" fmla="*/ 139 w 738"/>
                <a:gd name="T29" fmla="*/ 205 h 738"/>
                <a:gd name="T30" fmla="*/ 105 w 738"/>
                <a:gd name="T31" fmla="*/ 270 h 738"/>
                <a:gd name="T32" fmla="*/ 8 w 738"/>
                <a:gd name="T33" fmla="*/ 291 h 738"/>
                <a:gd name="T34" fmla="*/ 0 w 738"/>
                <a:gd name="T35" fmla="*/ 379 h 738"/>
                <a:gd name="T36" fmla="*/ 92 w 738"/>
                <a:gd name="T37" fmla="*/ 417 h 738"/>
                <a:gd name="T38" fmla="*/ 113 w 738"/>
                <a:gd name="T39" fmla="*/ 485 h 738"/>
                <a:gd name="T40" fmla="*/ 59 w 738"/>
                <a:gd name="T41" fmla="*/ 569 h 738"/>
                <a:gd name="T42" fmla="*/ 115 w 738"/>
                <a:gd name="T43" fmla="*/ 637 h 738"/>
                <a:gd name="T44" fmla="*/ 208 w 738"/>
                <a:gd name="T45" fmla="*/ 599 h 738"/>
                <a:gd name="T46" fmla="*/ 269 w 738"/>
                <a:gd name="T47" fmla="*/ 631 h 738"/>
                <a:gd name="T48" fmla="*/ 290 w 738"/>
                <a:gd name="T49" fmla="*/ 729 h 738"/>
                <a:gd name="T50" fmla="*/ 378 w 738"/>
                <a:gd name="T51" fmla="*/ 738 h 738"/>
                <a:gd name="T52" fmla="*/ 417 w 738"/>
                <a:gd name="T53" fmla="*/ 645 h 738"/>
                <a:gd name="T54" fmla="*/ 484 w 738"/>
                <a:gd name="T55" fmla="*/ 625 h 738"/>
                <a:gd name="T56" fmla="*/ 568 w 738"/>
                <a:gd name="T57" fmla="*/ 679 h 738"/>
                <a:gd name="T58" fmla="*/ 636 w 738"/>
                <a:gd name="T59" fmla="*/ 623 h 738"/>
                <a:gd name="T60" fmla="*/ 599 w 738"/>
                <a:gd name="T61" fmla="*/ 531 h 738"/>
                <a:gd name="T62" fmla="*/ 633 w 738"/>
                <a:gd name="T63" fmla="*/ 465 h 738"/>
                <a:gd name="T64" fmla="*/ 730 w 738"/>
                <a:gd name="T65" fmla="*/ 444 h 738"/>
                <a:gd name="T66" fmla="*/ 503 w 738"/>
                <a:gd name="T67" fmla="*/ 401 h 738"/>
                <a:gd name="T68" fmla="*/ 369 w 738"/>
                <a:gd name="T69" fmla="*/ 505 h 738"/>
                <a:gd name="T70" fmla="*/ 369 w 738"/>
                <a:gd name="T71" fmla="*/ 505 h 738"/>
                <a:gd name="T72" fmla="*/ 335 w 738"/>
                <a:gd name="T73" fmla="*/ 502 h 738"/>
                <a:gd name="T74" fmla="*/ 234 w 738"/>
                <a:gd name="T75" fmla="*/ 334 h 738"/>
                <a:gd name="T76" fmla="*/ 369 w 738"/>
                <a:gd name="T77" fmla="*/ 229 h 738"/>
                <a:gd name="T78" fmla="*/ 403 w 738"/>
                <a:gd name="T79" fmla="*/ 233 h 738"/>
                <a:gd name="T80" fmla="*/ 488 w 738"/>
                <a:gd name="T81" fmla="*/ 297 h 738"/>
                <a:gd name="T82" fmla="*/ 503 w 738"/>
                <a:gd name="T83" fmla="*/ 401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grpFill/>
            <a:ln>
              <a:solidFill>
                <a:schemeClr val="bg1"/>
              </a:solidFill>
            </a:ln>
          </p:spPr>
          <p:txBody>
            <a:bodyPr lIns="121920" tIns="60960" rIns="121920" bIns="60960"/>
            <a:lstStyle/>
            <a:p>
              <a:pPr eaLnBrk="1" fontAlgn="auto" hangingPunct="1">
                <a:spcBef>
                  <a:spcPts val="0"/>
                </a:spcBef>
                <a:spcAft>
                  <a:spcPts val="0"/>
                </a:spcAft>
                <a:defRPr/>
              </a:pPr>
              <a:endParaRPr lang="id-ID" sz="3200">
                <a:latin typeface="+mn-lt"/>
              </a:endParaRPr>
            </a:p>
          </p:txBody>
        </p:sp>
      </p:grpSp>
      <p:grpSp>
        <p:nvGrpSpPr>
          <p:cNvPr id="34" name="Group 10"/>
          <p:cNvGrpSpPr>
            <a:grpSpLocks/>
          </p:cNvGrpSpPr>
          <p:nvPr/>
        </p:nvGrpSpPr>
        <p:grpSpPr bwMode="auto">
          <a:xfrm>
            <a:off x="12701265" y="3609330"/>
            <a:ext cx="2054225" cy="2046288"/>
            <a:chOff x="8978712" y="1930034"/>
            <a:chExt cx="2055449" cy="2045969"/>
          </a:xfrm>
          <a:solidFill>
            <a:schemeClr val="accent5"/>
          </a:solidFill>
        </p:grpSpPr>
        <p:grpSp>
          <p:nvGrpSpPr>
            <p:cNvPr id="35" name="Group 11"/>
            <p:cNvGrpSpPr/>
            <p:nvPr/>
          </p:nvGrpSpPr>
          <p:grpSpPr>
            <a:xfrm>
              <a:off x="9014861" y="1930034"/>
              <a:ext cx="2019300" cy="2019300"/>
              <a:chOff x="3116262" y="908051"/>
              <a:chExt cx="1682750" cy="1682750"/>
            </a:xfrm>
            <a:grpFill/>
          </p:grpSpPr>
          <p:sp>
            <p:nvSpPr>
              <p:cNvPr id="44" name="Freeform 241"/>
              <p:cNvSpPr>
                <a:spLocks noEditPoints="1"/>
              </p:cNvSpPr>
              <p:nvPr/>
            </p:nvSpPr>
            <p:spPr bwMode="auto">
              <a:xfrm>
                <a:off x="3116262" y="908051"/>
                <a:ext cx="1682750" cy="1682750"/>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grpFill/>
              <a:ln>
                <a:solidFill>
                  <a:schemeClr val="bg1"/>
                </a:solidFill>
              </a:ln>
            </p:spPr>
            <p:txBody>
              <a:bodyPr lIns="121920" tIns="60960" rIns="121920" bIns="60960"/>
              <a:lstStyle/>
              <a:p>
                <a:pPr eaLnBrk="1" fontAlgn="auto" hangingPunct="1">
                  <a:spcBef>
                    <a:spcPts val="0"/>
                  </a:spcBef>
                  <a:spcAft>
                    <a:spcPts val="0"/>
                  </a:spcAft>
                  <a:defRPr/>
                </a:pPr>
                <a:endParaRPr lang="id-ID" sz="3200">
                  <a:latin typeface="+mn-lt"/>
                </a:endParaRPr>
              </a:p>
            </p:txBody>
          </p:sp>
          <p:sp>
            <p:nvSpPr>
              <p:cNvPr id="45" name="Freeform 249"/>
              <p:cNvSpPr>
                <a:spLocks noEditPoints="1"/>
              </p:cNvSpPr>
              <p:nvPr/>
            </p:nvSpPr>
            <p:spPr bwMode="auto">
              <a:xfrm>
                <a:off x="3730625" y="1524000"/>
                <a:ext cx="457200" cy="457200"/>
              </a:xfrm>
              <a:custGeom>
                <a:avLst/>
                <a:gdLst>
                  <a:gd name="T0" fmla="*/ 181 w 363"/>
                  <a:gd name="T1" fmla="*/ 363 h 363"/>
                  <a:gd name="T2" fmla="*/ 0 w 363"/>
                  <a:gd name="T3" fmla="*/ 181 h 363"/>
                  <a:gd name="T4" fmla="*/ 181 w 363"/>
                  <a:gd name="T5" fmla="*/ 0 h 363"/>
                  <a:gd name="T6" fmla="*/ 363 w 363"/>
                  <a:gd name="T7" fmla="*/ 181 h 363"/>
                  <a:gd name="T8" fmla="*/ 181 w 363"/>
                  <a:gd name="T9" fmla="*/ 363 h 363"/>
                  <a:gd name="T10" fmla="*/ 181 w 363"/>
                  <a:gd name="T11" fmla="*/ 120 h 363"/>
                  <a:gd name="T12" fmla="*/ 120 w 363"/>
                  <a:gd name="T13" fmla="*/ 181 h 363"/>
                  <a:gd name="T14" fmla="*/ 181 w 363"/>
                  <a:gd name="T15" fmla="*/ 243 h 363"/>
                  <a:gd name="T16" fmla="*/ 243 w 363"/>
                  <a:gd name="T17" fmla="*/ 181 h 363"/>
                  <a:gd name="T18" fmla="*/ 181 w 363"/>
                  <a:gd name="T19" fmla="*/ 12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363">
                    <a:moveTo>
                      <a:pt x="181" y="363"/>
                    </a:moveTo>
                    <a:cubicBezTo>
                      <a:pt x="81" y="363"/>
                      <a:pt x="0" y="282"/>
                      <a:pt x="0" y="181"/>
                    </a:cubicBezTo>
                    <a:cubicBezTo>
                      <a:pt x="0" y="81"/>
                      <a:pt x="81" y="0"/>
                      <a:pt x="181" y="0"/>
                    </a:cubicBezTo>
                    <a:cubicBezTo>
                      <a:pt x="281" y="0"/>
                      <a:pt x="363" y="81"/>
                      <a:pt x="363" y="181"/>
                    </a:cubicBezTo>
                    <a:cubicBezTo>
                      <a:pt x="363" y="282"/>
                      <a:pt x="281" y="363"/>
                      <a:pt x="181" y="363"/>
                    </a:cubicBezTo>
                    <a:close/>
                    <a:moveTo>
                      <a:pt x="181" y="120"/>
                    </a:moveTo>
                    <a:cubicBezTo>
                      <a:pt x="147" y="120"/>
                      <a:pt x="120" y="147"/>
                      <a:pt x="120" y="181"/>
                    </a:cubicBezTo>
                    <a:cubicBezTo>
                      <a:pt x="120" y="215"/>
                      <a:pt x="147" y="243"/>
                      <a:pt x="181" y="243"/>
                    </a:cubicBezTo>
                    <a:cubicBezTo>
                      <a:pt x="215" y="243"/>
                      <a:pt x="243" y="215"/>
                      <a:pt x="243" y="181"/>
                    </a:cubicBezTo>
                    <a:cubicBezTo>
                      <a:pt x="243" y="147"/>
                      <a:pt x="215" y="120"/>
                      <a:pt x="181" y="120"/>
                    </a:cubicBezTo>
                    <a:close/>
                  </a:path>
                </a:pathLst>
              </a:custGeom>
              <a:grpFill/>
              <a:ln>
                <a:solidFill>
                  <a:schemeClr val="bg1"/>
                </a:solidFill>
              </a:ln>
            </p:spPr>
            <p:txBody>
              <a:bodyPr lIns="121920" tIns="60960" rIns="121920" bIns="60960"/>
              <a:lstStyle/>
              <a:p>
                <a:pPr eaLnBrk="1" fontAlgn="auto" hangingPunct="1">
                  <a:spcBef>
                    <a:spcPts val="0"/>
                  </a:spcBef>
                  <a:spcAft>
                    <a:spcPts val="0"/>
                  </a:spcAft>
                  <a:defRPr/>
                </a:pPr>
                <a:endParaRPr lang="id-ID" sz="3200">
                  <a:latin typeface="+mn-lt"/>
                </a:endParaRPr>
              </a:p>
            </p:txBody>
          </p:sp>
        </p:grpSp>
        <p:grpSp>
          <p:nvGrpSpPr>
            <p:cNvPr id="36" name="Group 20"/>
            <p:cNvGrpSpPr/>
            <p:nvPr/>
          </p:nvGrpSpPr>
          <p:grpSpPr>
            <a:xfrm>
              <a:off x="8978712" y="1956703"/>
              <a:ext cx="2019300" cy="2019300"/>
              <a:chOff x="3116262" y="908051"/>
              <a:chExt cx="1682750" cy="1682750"/>
            </a:xfrm>
            <a:grpFill/>
          </p:grpSpPr>
          <p:sp>
            <p:nvSpPr>
              <p:cNvPr id="37" name="Freeform 241"/>
              <p:cNvSpPr>
                <a:spLocks noEditPoints="1"/>
              </p:cNvSpPr>
              <p:nvPr/>
            </p:nvSpPr>
            <p:spPr bwMode="auto">
              <a:xfrm>
                <a:off x="3116262" y="908051"/>
                <a:ext cx="1682750" cy="1682750"/>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grpFill/>
              <a:ln>
                <a:solidFill>
                  <a:schemeClr val="bg1"/>
                </a:solidFill>
              </a:ln>
            </p:spPr>
            <p:txBody>
              <a:bodyPr lIns="121920" tIns="60960" rIns="121920" bIns="60960"/>
              <a:lstStyle/>
              <a:p>
                <a:pPr eaLnBrk="1" fontAlgn="auto" hangingPunct="1">
                  <a:spcBef>
                    <a:spcPts val="0"/>
                  </a:spcBef>
                  <a:spcAft>
                    <a:spcPts val="0"/>
                  </a:spcAft>
                  <a:defRPr/>
                </a:pPr>
                <a:endParaRPr lang="id-ID" sz="3200">
                  <a:latin typeface="+mn-lt"/>
                </a:endParaRPr>
              </a:p>
            </p:txBody>
          </p:sp>
          <p:sp>
            <p:nvSpPr>
              <p:cNvPr id="41" name="Freeform 249"/>
              <p:cNvSpPr>
                <a:spLocks noEditPoints="1"/>
              </p:cNvSpPr>
              <p:nvPr/>
            </p:nvSpPr>
            <p:spPr bwMode="auto">
              <a:xfrm>
                <a:off x="3730625" y="1524000"/>
                <a:ext cx="457200" cy="457200"/>
              </a:xfrm>
              <a:custGeom>
                <a:avLst/>
                <a:gdLst>
                  <a:gd name="T0" fmla="*/ 181 w 363"/>
                  <a:gd name="T1" fmla="*/ 363 h 363"/>
                  <a:gd name="T2" fmla="*/ 0 w 363"/>
                  <a:gd name="T3" fmla="*/ 181 h 363"/>
                  <a:gd name="T4" fmla="*/ 181 w 363"/>
                  <a:gd name="T5" fmla="*/ 0 h 363"/>
                  <a:gd name="T6" fmla="*/ 363 w 363"/>
                  <a:gd name="T7" fmla="*/ 181 h 363"/>
                  <a:gd name="T8" fmla="*/ 181 w 363"/>
                  <a:gd name="T9" fmla="*/ 363 h 363"/>
                  <a:gd name="T10" fmla="*/ 181 w 363"/>
                  <a:gd name="T11" fmla="*/ 120 h 363"/>
                  <a:gd name="T12" fmla="*/ 120 w 363"/>
                  <a:gd name="T13" fmla="*/ 181 h 363"/>
                  <a:gd name="T14" fmla="*/ 181 w 363"/>
                  <a:gd name="T15" fmla="*/ 243 h 363"/>
                  <a:gd name="T16" fmla="*/ 243 w 363"/>
                  <a:gd name="T17" fmla="*/ 181 h 363"/>
                  <a:gd name="T18" fmla="*/ 181 w 363"/>
                  <a:gd name="T19" fmla="*/ 12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363">
                    <a:moveTo>
                      <a:pt x="181" y="363"/>
                    </a:moveTo>
                    <a:cubicBezTo>
                      <a:pt x="81" y="363"/>
                      <a:pt x="0" y="282"/>
                      <a:pt x="0" y="181"/>
                    </a:cubicBezTo>
                    <a:cubicBezTo>
                      <a:pt x="0" y="81"/>
                      <a:pt x="81" y="0"/>
                      <a:pt x="181" y="0"/>
                    </a:cubicBezTo>
                    <a:cubicBezTo>
                      <a:pt x="281" y="0"/>
                      <a:pt x="363" y="81"/>
                      <a:pt x="363" y="181"/>
                    </a:cubicBezTo>
                    <a:cubicBezTo>
                      <a:pt x="363" y="282"/>
                      <a:pt x="281" y="363"/>
                      <a:pt x="181" y="363"/>
                    </a:cubicBezTo>
                    <a:close/>
                    <a:moveTo>
                      <a:pt x="181" y="120"/>
                    </a:moveTo>
                    <a:cubicBezTo>
                      <a:pt x="147" y="120"/>
                      <a:pt x="120" y="147"/>
                      <a:pt x="120" y="181"/>
                    </a:cubicBezTo>
                    <a:cubicBezTo>
                      <a:pt x="120" y="215"/>
                      <a:pt x="147" y="243"/>
                      <a:pt x="181" y="243"/>
                    </a:cubicBezTo>
                    <a:cubicBezTo>
                      <a:pt x="215" y="243"/>
                      <a:pt x="243" y="215"/>
                      <a:pt x="243" y="181"/>
                    </a:cubicBezTo>
                    <a:cubicBezTo>
                      <a:pt x="243" y="147"/>
                      <a:pt x="215" y="120"/>
                      <a:pt x="181" y="120"/>
                    </a:cubicBezTo>
                    <a:close/>
                  </a:path>
                </a:pathLst>
              </a:custGeom>
              <a:grpFill/>
              <a:ln>
                <a:solidFill>
                  <a:schemeClr val="bg1"/>
                </a:solidFill>
              </a:ln>
            </p:spPr>
            <p:txBody>
              <a:bodyPr lIns="121920" tIns="60960" rIns="121920" bIns="60960"/>
              <a:lstStyle/>
              <a:p>
                <a:pPr eaLnBrk="1" fontAlgn="auto" hangingPunct="1">
                  <a:spcBef>
                    <a:spcPts val="0"/>
                  </a:spcBef>
                  <a:spcAft>
                    <a:spcPts val="0"/>
                  </a:spcAft>
                  <a:defRPr/>
                </a:pPr>
                <a:endParaRPr lang="id-ID" sz="3200">
                  <a:latin typeface="+mn-lt"/>
                </a:endParaRPr>
              </a:p>
            </p:txBody>
          </p:sp>
        </p:grpSp>
      </p:grpSp>
      <p:grpSp>
        <p:nvGrpSpPr>
          <p:cNvPr id="46" name="Group 24"/>
          <p:cNvGrpSpPr>
            <a:grpSpLocks/>
          </p:cNvGrpSpPr>
          <p:nvPr/>
        </p:nvGrpSpPr>
        <p:grpSpPr bwMode="auto">
          <a:xfrm>
            <a:off x="13139415" y="5604818"/>
            <a:ext cx="1181100" cy="1157287"/>
            <a:chOff x="9418088" y="3926473"/>
            <a:chExt cx="1179830" cy="1156145"/>
          </a:xfrm>
        </p:grpSpPr>
        <p:sp>
          <p:nvSpPr>
            <p:cNvPr id="47" name="Freeform 246"/>
            <p:cNvSpPr>
              <a:spLocks noEditPoints="1"/>
            </p:cNvSpPr>
            <p:nvPr/>
          </p:nvSpPr>
          <p:spPr bwMode="auto">
            <a:xfrm>
              <a:off x="9481520" y="3926473"/>
              <a:ext cx="1116398" cy="1116497"/>
            </a:xfrm>
            <a:custGeom>
              <a:avLst/>
              <a:gdLst>
                <a:gd name="T0" fmla="*/ 730 w 738"/>
                <a:gd name="T1" fmla="*/ 445 h 738"/>
                <a:gd name="T2" fmla="*/ 738 w 738"/>
                <a:gd name="T3" fmla="*/ 357 h 738"/>
                <a:gd name="T4" fmla="*/ 647 w 738"/>
                <a:gd name="T5" fmla="*/ 319 h 738"/>
                <a:gd name="T6" fmla="*/ 625 w 738"/>
                <a:gd name="T7" fmla="*/ 250 h 738"/>
                <a:gd name="T8" fmla="*/ 678 w 738"/>
                <a:gd name="T9" fmla="*/ 168 h 738"/>
                <a:gd name="T10" fmla="*/ 622 w 738"/>
                <a:gd name="T11" fmla="*/ 100 h 738"/>
                <a:gd name="T12" fmla="*/ 530 w 738"/>
                <a:gd name="T13" fmla="*/ 137 h 738"/>
                <a:gd name="T14" fmla="*/ 469 w 738"/>
                <a:gd name="T15" fmla="*/ 105 h 738"/>
                <a:gd name="T16" fmla="*/ 448 w 738"/>
                <a:gd name="T17" fmla="*/ 9 h 738"/>
                <a:gd name="T18" fmla="*/ 360 w 738"/>
                <a:gd name="T19" fmla="*/ 0 h 738"/>
                <a:gd name="T20" fmla="*/ 322 w 738"/>
                <a:gd name="T21" fmla="*/ 91 h 738"/>
                <a:gd name="T22" fmla="*/ 253 w 738"/>
                <a:gd name="T23" fmla="*/ 112 h 738"/>
                <a:gd name="T24" fmla="*/ 170 w 738"/>
                <a:gd name="T25" fmla="*/ 59 h 738"/>
                <a:gd name="T26" fmla="*/ 102 w 738"/>
                <a:gd name="T27" fmla="*/ 115 h 738"/>
                <a:gd name="T28" fmla="*/ 139 w 738"/>
                <a:gd name="T29" fmla="*/ 206 h 738"/>
                <a:gd name="T30" fmla="*/ 105 w 738"/>
                <a:gd name="T31" fmla="*/ 271 h 738"/>
                <a:gd name="T32" fmla="*/ 8 w 738"/>
                <a:gd name="T33" fmla="*/ 292 h 738"/>
                <a:gd name="T34" fmla="*/ 0 w 738"/>
                <a:gd name="T35" fmla="*/ 379 h 738"/>
                <a:gd name="T36" fmla="*/ 92 w 738"/>
                <a:gd name="T37" fmla="*/ 418 h 738"/>
                <a:gd name="T38" fmla="*/ 113 w 738"/>
                <a:gd name="T39" fmla="*/ 486 h 738"/>
                <a:gd name="T40" fmla="*/ 59 w 738"/>
                <a:gd name="T41" fmla="*/ 570 h 738"/>
                <a:gd name="T42" fmla="*/ 116 w 738"/>
                <a:gd name="T43" fmla="*/ 637 h 738"/>
                <a:gd name="T44" fmla="*/ 208 w 738"/>
                <a:gd name="T45" fmla="*/ 599 h 738"/>
                <a:gd name="T46" fmla="*/ 270 w 738"/>
                <a:gd name="T47" fmla="*/ 632 h 738"/>
                <a:gd name="T48" fmla="*/ 291 w 738"/>
                <a:gd name="T49" fmla="*/ 730 h 738"/>
                <a:gd name="T50" fmla="*/ 379 w 738"/>
                <a:gd name="T51" fmla="*/ 738 h 738"/>
                <a:gd name="T52" fmla="*/ 417 w 738"/>
                <a:gd name="T53" fmla="*/ 646 h 738"/>
                <a:gd name="T54" fmla="*/ 485 w 738"/>
                <a:gd name="T55" fmla="*/ 625 h 738"/>
                <a:gd name="T56" fmla="*/ 569 w 738"/>
                <a:gd name="T57" fmla="*/ 680 h 738"/>
                <a:gd name="T58" fmla="*/ 637 w 738"/>
                <a:gd name="T59" fmla="*/ 623 h 738"/>
                <a:gd name="T60" fmla="*/ 599 w 738"/>
                <a:gd name="T61" fmla="*/ 532 h 738"/>
                <a:gd name="T62" fmla="*/ 634 w 738"/>
                <a:gd name="T63" fmla="*/ 466 h 738"/>
                <a:gd name="T64" fmla="*/ 730 w 738"/>
                <a:gd name="T65" fmla="*/ 445 h 738"/>
                <a:gd name="T66" fmla="*/ 504 w 738"/>
                <a:gd name="T67" fmla="*/ 402 h 738"/>
                <a:gd name="T68" fmla="*/ 370 w 738"/>
                <a:gd name="T69" fmla="*/ 507 h 738"/>
                <a:gd name="T70" fmla="*/ 336 w 738"/>
                <a:gd name="T71" fmla="*/ 503 h 738"/>
                <a:gd name="T72" fmla="*/ 235 w 738"/>
                <a:gd name="T73" fmla="*/ 335 h 738"/>
                <a:gd name="T74" fmla="*/ 369 w 738"/>
                <a:gd name="T75" fmla="*/ 230 h 738"/>
                <a:gd name="T76" fmla="*/ 403 w 738"/>
                <a:gd name="T77" fmla="*/ 234 h 738"/>
                <a:gd name="T78" fmla="*/ 488 w 738"/>
                <a:gd name="T79" fmla="*/ 297 h 738"/>
                <a:gd name="T80" fmla="*/ 504 w 738"/>
                <a:gd name="T81" fmla="*/ 402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38" h="738">
                  <a:moveTo>
                    <a:pt x="730" y="445"/>
                  </a:moveTo>
                  <a:cubicBezTo>
                    <a:pt x="738" y="357"/>
                    <a:pt x="738" y="357"/>
                    <a:pt x="738" y="357"/>
                  </a:cubicBezTo>
                  <a:cubicBezTo>
                    <a:pt x="647" y="319"/>
                    <a:pt x="647" y="319"/>
                    <a:pt x="647" y="319"/>
                  </a:cubicBezTo>
                  <a:cubicBezTo>
                    <a:pt x="643" y="295"/>
                    <a:pt x="635" y="272"/>
                    <a:pt x="625" y="250"/>
                  </a:cubicBezTo>
                  <a:cubicBezTo>
                    <a:pt x="678" y="168"/>
                    <a:pt x="678" y="168"/>
                    <a:pt x="678" y="168"/>
                  </a:cubicBezTo>
                  <a:cubicBezTo>
                    <a:pt x="622" y="100"/>
                    <a:pt x="622" y="100"/>
                    <a:pt x="622" y="100"/>
                  </a:cubicBezTo>
                  <a:cubicBezTo>
                    <a:pt x="530" y="137"/>
                    <a:pt x="530" y="137"/>
                    <a:pt x="530" y="137"/>
                  </a:cubicBezTo>
                  <a:cubicBezTo>
                    <a:pt x="512" y="124"/>
                    <a:pt x="491" y="113"/>
                    <a:pt x="469" y="105"/>
                  </a:cubicBezTo>
                  <a:cubicBezTo>
                    <a:pt x="448" y="9"/>
                    <a:pt x="448" y="9"/>
                    <a:pt x="448" y="9"/>
                  </a:cubicBezTo>
                  <a:cubicBezTo>
                    <a:pt x="360" y="0"/>
                    <a:pt x="360" y="0"/>
                    <a:pt x="360" y="0"/>
                  </a:cubicBezTo>
                  <a:cubicBezTo>
                    <a:pt x="322" y="91"/>
                    <a:pt x="322" y="91"/>
                    <a:pt x="322" y="91"/>
                  </a:cubicBezTo>
                  <a:cubicBezTo>
                    <a:pt x="298" y="95"/>
                    <a:pt x="275" y="102"/>
                    <a:pt x="253" y="112"/>
                  </a:cubicBezTo>
                  <a:cubicBezTo>
                    <a:pt x="170" y="59"/>
                    <a:pt x="170" y="59"/>
                    <a:pt x="170" y="59"/>
                  </a:cubicBezTo>
                  <a:cubicBezTo>
                    <a:pt x="102" y="115"/>
                    <a:pt x="102" y="115"/>
                    <a:pt x="102" y="115"/>
                  </a:cubicBezTo>
                  <a:cubicBezTo>
                    <a:pt x="139" y="206"/>
                    <a:pt x="139" y="206"/>
                    <a:pt x="139" y="206"/>
                  </a:cubicBezTo>
                  <a:cubicBezTo>
                    <a:pt x="125" y="226"/>
                    <a:pt x="114" y="247"/>
                    <a:pt x="105" y="271"/>
                  </a:cubicBezTo>
                  <a:cubicBezTo>
                    <a:pt x="8" y="292"/>
                    <a:pt x="8" y="292"/>
                    <a:pt x="8" y="292"/>
                  </a:cubicBezTo>
                  <a:cubicBezTo>
                    <a:pt x="0" y="379"/>
                    <a:pt x="0" y="379"/>
                    <a:pt x="0" y="379"/>
                  </a:cubicBezTo>
                  <a:cubicBezTo>
                    <a:pt x="92" y="418"/>
                    <a:pt x="92" y="418"/>
                    <a:pt x="92" y="418"/>
                  </a:cubicBezTo>
                  <a:cubicBezTo>
                    <a:pt x="97" y="441"/>
                    <a:pt x="104" y="464"/>
                    <a:pt x="113" y="486"/>
                  </a:cubicBezTo>
                  <a:cubicBezTo>
                    <a:pt x="59" y="570"/>
                    <a:pt x="59" y="570"/>
                    <a:pt x="59" y="570"/>
                  </a:cubicBezTo>
                  <a:cubicBezTo>
                    <a:pt x="116" y="637"/>
                    <a:pt x="116" y="637"/>
                    <a:pt x="116" y="637"/>
                  </a:cubicBezTo>
                  <a:cubicBezTo>
                    <a:pt x="208" y="599"/>
                    <a:pt x="208" y="599"/>
                    <a:pt x="208" y="599"/>
                  </a:cubicBezTo>
                  <a:cubicBezTo>
                    <a:pt x="227" y="612"/>
                    <a:pt x="248" y="623"/>
                    <a:pt x="270" y="632"/>
                  </a:cubicBezTo>
                  <a:cubicBezTo>
                    <a:pt x="291" y="730"/>
                    <a:pt x="291" y="730"/>
                    <a:pt x="291" y="730"/>
                  </a:cubicBezTo>
                  <a:cubicBezTo>
                    <a:pt x="379" y="738"/>
                    <a:pt x="379" y="738"/>
                    <a:pt x="379" y="738"/>
                  </a:cubicBezTo>
                  <a:cubicBezTo>
                    <a:pt x="417" y="646"/>
                    <a:pt x="417" y="646"/>
                    <a:pt x="417" y="646"/>
                  </a:cubicBezTo>
                  <a:cubicBezTo>
                    <a:pt x="441" y="642"/>
                    <a:pt x="463" y="635"/>
                    <a:pt x="485" y="625"/>
                  </a:cubicBezTo>
                  <a:cubicBezTo>
                    <a:pt x="569" y="680"/>
                    <a:pt x="569" y="680"/>
                    <a:pt x="569" y="680"/>
                  </a:cubicBezTo>
                  <a:cubicBezTo>
                    <a:pt x="637" y="623"/>
                    <a:pt x="637" y="623"/>
                    <a:pt x="637" y="623"/>
                  </a:cubicBezTo>
                  <a:cubicBezTo>
                    <a:pt x="599" y="532"/>
                    <a:pt x="599" y="532"/>
                    <a:pt x="599" y="532"/>
                  </a:cubicBezTo>
                  <a:cubicBezTo>
                    <a:pt x="613" y="512"/>
                    <a:pt x="625" y="490"/>
                    <a:pt x="634" y="466"/>
                  </a:cubicBezTo>
                  <a:lnTo>
                    <a:pt x="730" y="445"/>
                  </a:lnTo>
                  <a:close/>
                  <a:moveTo>
                    <a:pt x="504" y="402"/>
                  </a:moveTo>
                  <a:cubicBezTo>
                    <a:pt x="489" y="464"/>
                    <a:pt x="433" y="507"/>
                    <a:pt x="370" y="507"/>
                  </a:cubicBezTo>
                  <a:cubicBezTo>
                    <a:pt x="358" y="507"/>
                    <a:pt x="347" y="506"/>
                    <a:pt x="336" y="503"/>
                  </a:cubicBezTo>
                  <a:cubicBezTo>
                    <a:pt x="262" y="484"/>
                    <a:pt x="217" y="409"/>
                    <a:pt x="235" y="335"/>
                  </a:cubicBezTo>
                  <a:cubicBezTo>
                    <a:pt x="251" y="273"/>
                    <a:pt x="306" y="230"/>
                    <a:pt x="369" y="230"/>
                  </a:cubicBezTo>
                  <a:cubicBezTo>
                    <a:pt x="381" y="230"/>
                    <a:pt x="392" y="231"/>
                    <a:pt x="403" y="234"/>
                  </a:cubicBezTo>
                  <a:cubicBezTo>
                    <a:pt x="439" y="243"/>
                    <a:pt x="469" y="265"/>
                    <a:pt x="488" y="297"/>
                  </a:cubicBezTo>
                  <a:cubicBezTo>
                    <a:pt x="508" y="329"/>
                    <a:pt x="513" y="366"/>
                    <a:pt x="504" y="402"/>
                  </a:cubicBezTo>
                  <a:close/>
                </a:path>
              </a:pathLst>
            </a:custGeom>
            <a:solidFill>
              <a:schemeClr val="accent6"/>
            </a:solidFill>
            <a:ln>
              <a:solidFill>
                <a:schemeClr val="bg1"/>
              </a:solidFill>
            </a:ln>
          </p:spPr>
          <p:txBody>
            <a:bodyPr lIns="121920" tIns="60960" rIns="121920" bIns="60960"/>
            <a:lstStyle/>
            <a:p>
              <a:pPr eaLnBrk="1" fontAlgn="auto" hangingPunct="1">
                <a:spcBef>
                  <a:spcPts val="0"/>
                </a:spcBef>
                <a:spcAft>
                  <a:spcPts val="0"/>
                </a:spcAft>
                <a:defRPr/>
              </a:pPr>
              <a:endParaRPr lang="id-ID" sz="3200">
                <a:latin typeface="+mn-lt"/>
              </a:endParaRPr>
            </a:p>
          </p:txBody>
        </p:sp>
        <p:sp>
          <p:nvSpPr>
            <p:cNvPr id="48" name="Freeform 246"/>
            <p:cNvSpPr>
              <a:spLocks noEditPoints="1"/>
            </p:cNvSpPr>
            <p:nvPr/>
          </p:nvSpPr>
          <p:spPr bwMode="auto">
            <a:xfrm>
              <a:off x="9418088" y="3966121"/>
              <a:ext cx="1116398" cy="1116497"/>
            </a:xfrm>
            <a:custGeom>
              <a:avLst/>
              <a:gdLst>
                <a:gd name="T0" fmla="*/ 730 w 738"/>
                <a:gd name="T1" fmla="*/ 445 h 738"/>
                <a:gd name="T2" fmla="*/ 738 w 738"/>
                <a:gd name="T3" fmla="*/ 357 h 738"/>
                <a:gd name="T4" fmla="*/ 647 w 738"/>
                <a:gd name="T5" fmla="*/ 319 h 738"/>
                <a:gd name="T6" fmla="*/ 625 w 738"/>
                <a:gd name="T7" fmla="*/ 250 h 738"/>
                <a:gd name="T8" fmla="*/ 678 w 738"/>
                <a:gd name="T9" fmla="*/ 168 h 738"/>
                <a:gd name="T10" fmla="*/ 622 w 738"/>
                <a:gd name="T11" fmla="*/ 100 h 738"/>
                <a:gd name="T12" fmla="*/ 530 w 738"/>
                <a:gd name="T13" fmla="*/ 137 h 738"/>
                <a:gd name="T14" fmla="*/ 469 w 738"/>
                <a:gd name="T15" fmla="*/ 105 h 738"/>
                <a:gd name="T16" fmla="*/ 448 w 738"/>
                <a:gd name="T17" fmla="*/ 9 h 738"/>
                <a:gd name="T18" fmla="*/ 360 w 738"/>
                <a:gd name="T19" fmla="*/ 0 h 738"/>
                <a:gd name="T20" fmla="*/ 322 w 738"/>
                <a:gd name="T21" fmla="*/ 91 h 738"/>
                <a:gd name="T22" fmla="*/ 253 w 738"/>
                <a:gd name="T23" fmla="*/ 112 h 738"/>
                <a:gd name="T24" fmla="*/ 170 w 738"/>
                <a:gd name="T25" fmla="*/ 59 h 738"/>
                <a:gd name="T26" fmla="*/ 102 w 738"/>
                <a:gd name="T27" fmla="*/ 115 h 738"/>
                <a:gd name="T28" fmla="*/ 139 w 738"/>
                <a:gd name="T29" fmla="*/ 206 h 738"/>
                <a:gd name="T30" fmla="*/ 105 w 738"/>
                <a:gd name="T31" fmla="*/ 271 h 738"/>
                <a:gd name="T32" fmla="*/ 8 w 738"/>
                <a:gd name="T33" fmla="*/ 292 h 738"/>
                <a:gd name="T34" fmla="*/ 0 w 738"/>
                <a:gd name="T35" fmla="*/ 379 h 738"/>
                <a:gd name="T36" fmla="*/ 92 w 738"/>
                <a:gd name="T37" fmla="*/ 418 h 738"/>
                <a:gd name="T38" fmla="*/ 113 w 738"/>
                <a:gd name="T39" fmla="*/ 486 h 738"/>
                <a:gd name="T40" fmla="*/ 59 w 738"/>
                <a:gd name="T41" fmla="*/ 570 h 738"/>
                <a:gd name="T42" fmla="*/ 116 w 738"/>
                <a:gd name="T43" fmla="*/ 637 h 738"/>
                <a:gd name="T44" fmla="*/ 208 w 738"/>
                <a:gd name="T45" fmla="*/ 599 h 738"/>
                <a:gd name="T46" fmla="*/ 270 w 738"/>
                <a:gd name="T47" fmla="*/ 632 h 738"/>
                <a:gd name="T48" fmla="*/ 291 w 738"/>
                <a:gd name="T49" fmla="*/ 730 h 738"/>
                <a:gd name="T50" fmla="*/ 379 w 738"/>
                <a:gd name="T51" fmla="*/ 738 h 738"/>
                <a:gd name="T52" fmla="*/ 417 w 738"/>
                <a:gd name="T53" fmla="*/ 646 h 738"/>
                <a:gd name="T54" fmla="*/ 485 w 738"/>
                <a:gd name="T55" fmla="*/ 625 h 738"/>
                <a:gd name="T56" fmla="*/ 569 w 738"/>
                <a:gd name="T57" fmla="*/ 680 h 738"/>
                <a:gd name="T58" fmla="*/ 637 w 738"/>
                <a:gd name="T59" fmla="*/ 623 h 738"/>
                <a:gd name="T60" fmla="*/ 599 w 738"/>
                <a:gd name="T61" fmla="*/ 532 h 738"/>
                <a:gd name="T62" fmla="*/ 634 w 738"/>
                <a:gd name="T63" fmla="*/ 466 h 738"/>
                <a:gd name="T64" fmla="*/ 730 w 738"/>
                <a:gd name="T65" fmla="*/ 445 h 738"/>
                <a:gd name="T66" fmla="*/ 504 w 738"/>
                <a:gd name="T67" fmla="*/ 402 h 738"/>
                <a:gd name="T68" fmla="*/ 370 w 738"/>
                <a:gd name="T69" fmla="*/ 507 h 738"/>
                <a:gd name="T70" fmla="*/ 336 w 738"/>
                <a:gd name="T71" fmla="*/ 503 h 738"/>
                <a:gd name="T72" fmla="*/ 235 w 738"/>
                <a:gd name="T73" fmla="*/ 335 h 738"/>
                <a:gd name="T74" fmla="*/ 369 w 738"/>
                <a:gd name="T75" fmla="*/ 230 h 738"/>
                <a:gd name="T76" fmla="*/ 403 w 738"/>
                <a:gd name="T77" fmla="*/ 234 h 738"/>
                <a:gd name="T78" fmla="*/ 488 w 738"/>
                <a:gd name="T79" fmla="*/ 297 h 738"/>
                <a:gd name="T80" fmla="*/ 504 w 738"/>
                <a:gd name="T81" fmla="*/ 402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38" h="738">
                  <a:moveTo>
                    <a:pt x="730" y="445"/>
                  </a:moveTo>
                  <a:cubicBezTo>
                    <a:pt x="738" y="357"/>
                    <a:pt x="738" y="357"/>
                    <a:pt x="738" y="357"/>
                  </a:cubicBezTo>
                  <a:cubicBezTo>
                    <a:pt x="647" y="319"/>
                    <a:pt x="647" y="319"/>
                    <a:pt x="647" y="319"/>
                  </a:cubicBezTo>
                  <a:cubicBezTo>
                    <a:pt x="643" y="295"/>
                    <a:pt x="635" y="272"/>
                    <a:pt x="625" y="250"/>
                  </a:cubicBezTo>
                  <a:cubicBezTo>
                    <a:pt x="678" y="168"/>
                    <a:pt x="678" y="168"/>
                    <a:pt x="678" y="168"/>
                  </a:cubicBezTo>
                  <a:cubicBezTo>
                    <a:pt x="622" y="100"/>
                    <a:pt x="622" y="100"/>
                    <a:pt x="622" y="100"/>
                  </a:cubicBezTo>
                  <a:cubicBezTo>
                    <a:pt x="530" y="137"/>
                    <a:pt x="530" y="137"/>
                    <a:pt x="530" y="137"/>
                  </a:cubicBezTo>
                  <a:cubicBezTo>
                    <a:pt x="512" y="124"/>
                    <a:pt x="491" y="113"/>
                    <a:pt x="469" y="105"/>
                  </a:cubicBezTo>
                  <a:cubicBezTo>
                    <a:pt x="448" y="9"/>
                    <a:pt x="448" y="9"/>
                    <a:pt x="448" y="9"/>
                  </a:cubicBezTo>
                  <a:cubicBezTo>
                    <a:pt x="360" y="0"/>
                    <a:pt x="360" y="0"/>
                    <a:pt x="360" y="0"/>
                  </a:cubicBezTo>
                  <a:cubicBezTo>
                    <a:pt x="322" y="91"/>
                    <a:pt x="322" y="91"/>
                    <a:pt x="322" y="91"/>
                  </a:cubicBezTo>
                  <a:cubicBezTo>
                    <a:pt x="298" y="95"/>
                    <a:pt x="275" y="102"/>
                    <a:pt x="253" y="112"/>
                  </a:cubicBezTo>
                  <a:cubicBezTo>
                    <a:pt x="170" y="59"/>
                    <a:pt x="170" y="59"/>
                    <a:pt x="170" y="59"/>
                  </a:cubicBezTo>
                  <a:cubicBezTo>
                    <a:pt x="102" y="115"/>
                    <a:pt x="102" y="115"/>
                    <a:pt x="102" y="115"/>
                  </a:cubicBezTo>
                  <a:cubicBezTo>
                    <a:pt x="139" y="206"/>
                    <a:pt x="139" y="206"/>
                    <a:pt x="139" y="206"/>
                  </a:cubicBezTo>
                  <a:cubicBezTo>
                    <a:pt x="125" y="226"/>
                    <a:pt x="114" y="247"/>
                    <a:pt x="105" y="271"/>
                  </a:cubicBezTo>
                  <a:cubicBezTo>
                    <a:pt x="8" y="292"/>
                    <a:pt x="8" y="292"/>
                    <a:pt x="8" y="292"/>
                  </a:cubicBezTo>
                  <a:cubicBezTo>
                    <a:pt x="0" y="379"/>
                    <a:pt x="0" y="379"/>
                    <a:pt x="0" y="379"/>
                  </a:cubicBezTo>
                  <a:cubicBezTo>
                    <a:pt x="92" y="418"/>
                    <a:pt x="92" y="418"/>
                    <a:pt x="92" y="418"/>
                  </a:cubicBezTo>
                  <a:cubicBezTo>
                    <a:pt x="97" y="441"/>
                    <a:pt x="104" y="464"/>
                    <a:pt x="113" y="486"/>
                  </a:cubicBezTo>
                  <a:cubicBezTo>
                    <a:pt x="59" y="570"/>
                    <a:pt x="59" y="570"/>
                    <a:pt x="59" y="570"/>
                  </a:cubicBezTo>
                  <a:cubicBezTo>
                    <a:pt x="116" y="637"/>
                    <a:pt x="116" y="637"/>
                    <a:pt x="116" y="637"/>
                  </a:cubicBezTo>
                  <a:cubicBezTo>
                    <a:pt x="208" y="599"/>
                    <a:pt x="208" y="599"/>
                    <a:pt x="208" y="599"/>
                  </a:cubicBezTo>
                  <a:cubicBezTo>
                    <a:pt x="227" y="612"/>
                    <a:pt x="248" y="623"/>
                    <a:pt x="270" y="632"/>
                  </a:cubicBezTo>
                  <a:cubicBezTo>
                    <a:pt x="291" y="730"/>
                    <a:pt x="291" y="730"/>
                    <a:pt x="291" y="730"/>
                  </a:cubicBezTo>
                  <a:cubicBezTo>
                    <a:pt x="379" y="738"/>
                    <a:pt x="379" y="738"/>
                    <a:pt x="379" y="738"/>
                  </a:cubicBezTo>
                  <a:cubicBezTo>
                    <a:pt x="417" y="646"/>
                    <a:pt x="417" y="646"/>
                    <a:pt x="417" y="646"/>
                  </a:cubicBezTo>
                  <a:cubicBezTo>
                    <a:pt x="441" y="642"/>
                    <a:pt x="463" y="635"/>
                    <a:pt x="485" y="625"/>
                  </a:cubicBezTo>
                  <a:cubicBezTo>
                    <a:pt x="569" y="680"/>
                    <a:pt x="569" y="680"/>
                    <a:pt x="569" y="680"/>
                  </a:cubicBezTo>
                  <a:cubicBezTo>
                    <a:pt x="637" y="623"/>
                    <a:pt x="637" y="623"/>
                    <a:pt x="637" y="623"/>
                  </a:cubicBezTo>
                  <a:cubicBezTo>
                    <a:pt x="599" y="532"/>
                    <a:pt x="599" y="532"/>
                    <a:pt x="599" y="532"/>
                  </a:cubicBezTo>
                  <a:cubicBezTo>
                    <a:pt x="613" y="512"/>
                    <a:pt x="625" y="490"/>
                    <a:pt x="634" y="466"/>
                  </a:cubicBezTo>
                  <a:lnTo>
                    <a:pt x="730" y="445"/>
                  </a:lnTo>
                  <a:close/>
                  <a:moveTo>
                    <a:pt x="504" y="402"/>
                  </a:moveTo>
                  <a:cubicBezTo>
                    <a:pt x="489" y="464"/>
                    <a:pt x="433" y="507"/>
                    <a:pt x="370" y="507"/>
                  </a:cubicBezTo>
                  <a:cubicBezTo>
                    <a:pt x="358" y="507"/>
                    <a:pt x="347" y="506"/>
                    <a:pt x="336" y="503"/>
                  </a:cubicBezTo>
                  <a:cubicBezTo>
                    <a:pt x="262" y="484"/>
                    <a:pt x="217" y="409"/>
                    <a:pt x="235" y="335"/>
                  </a:cubicBezTo>
                  <a:cubicBezTo>
                    <a:pt x="251" y="273"/>
                    <a:pt x="306" y="230"/>
                    <a:pt x="369" y="230"/>
                  </a:cubicBezTo>
                  <a:cubicBezTo>
                    <a:pt x="381" y="230"/>
                    <a:pt x="392" y="231"/>
                    <a:pt x="403" y="234"/>
                  </a:cubicBezTo>
                  <a:cubicBezTo>
                    <a:pt x="439" y="243"/>
                    <a:pt x="469" y="265"/>
                    <a:pt x="488" y="297"/>
                  </a:cubicBezTo>
                  <a:cubicBezTo>
                    <a:pt x="508" y="329"/>
                    <a:pt x="513" y="366"/>
                    <a:pt x="504" y="402"/>
                  </a:cubicBezTo>
                  <a:close/>
                </a:path>
              </a:pathLst>
            </a:custGeom>
            <a:solidFill>
              <a:schemeClr val="accent6"/>
            </a:solidFill>
            <a:ln>
              <a:solidFill>
                <a:schemeClr val="bg1"/>
              </a:solidFill>
            </a:ln>
          </p:spPr>
          <p:txBody>
            <a:bodyPr lIns="121920" tIns="60960" rIns="121920" bIns="60960"/>
            <a:lstStyle/>
            <a:p>
              <a:pPr eaLnBrk="1" fontAlgn="auto" hangingPunct="1">
                <a:spcBef>
                  <a:spcPts val="0"/>
                </a:spcBef>
                <a:spcAft>
                  <a:spcPts val="0"/>
                </a:spcAft>
                <a:defRPr/>
              </a:pPr>
              <a:endParaRPr lang="id-ID" sz="3200">
                <a:latin typeface="+mn-lt"/>
              </a:endParaRPr>
            </a:p>
          </p:txBody>
        </p:sp>
      </p:grpSp>
      <p:grpSp>
        <p:nvGrpSpPr>
          <p:cNvPr id="49" name="Group 25"/>
          <p:cNvGrpSpPr>
            <a:grpSpLocks/>
          </p:cNvGrpSpPr>
          <p:nvPr/>
        </p:nvGrpSpPr>
        <p:grpSpPr bwMode="auto">
          <a:xfrm>
            <a:off x="9459590" y="4155430"/>
            <a:ext cx="3590925" cy="3549650"/>
            <a:chOff x="5738455" y="2476769"/>
            <a:chExt cx="3590732" cy="3549727"/>
          </a:xfrm>
          <a:solidFill>
            <a:schemeClr val="accent6"/>
          </a:solidFill>
        </p:grpSpPr>
        <p:sp>
          <p:nvSpPr>
            <p:cNvPr id="50" name="Freeform 13"/>
            <p:cNvSpPr>
              <a:spLocks noEditPoints="1"/>
            </p:cNvSpPr>
            <p:nvPr/>
          </p:nvSpPr>
          <p:spPr bwMode="auto">
            <a:xfrm>
              <a:off x="5823986" y="2476769"/>
              <a:ext cx="3505201" cy="3497580"/>
            </a:xfrm>
            <a:custGeom>
              <a:avLst/>
              <a:gdLst>
                <a:gd name="T0" fmla="*/ 773 w 776"/>
                <a:gd name="T1" fmla="*/ 346 h 774"/>
                <a:gd name="T2" fmla="*/ 756 w 776"/>
                <a:gd name="T3" fmla="*/ 267 h 774"/>
                <a:gd name="T4" fmla="*/ 702 w 776"/>
                <a:gd name="T5" fmla="*/ 245 h 774"/>
                <a:gd name="T6" fmla="*/ 722 w 776"/>
                <a:gd name="T7" fmla="*/ 192 h 774"/>
                <a:gd name="T8" fmla="*/ 675 w 776"/>
                <a:gd name="T9" fmla="*/ 127 h 774"/>
                <a:gd name="T10" fmla="*/ 615 w 776"/>
                <a:gd name="T11" fmla="*/ 74 h 774"/>
                <a:gd name="T12" fmla="*/ 559 w 776"/>
                <a:gd name="T13" fmla="*/ 88 h 774"/>
                <a:gd name="T14" fmla="*/ 544 w 776"/>
                <a:gd name="T15" fmla="*/ 33 h 774"/>
                <a:gd name="T16" fmla="*/ 468 w 776"/>
                <a:gd name="T17" fmla="*/ 8 h 774"/>
                <a:gd name="T18" fmla="*/ 388 w 776"/>
                <a:gd name="T19" fmla="*/ 0 h 774"/>
                <a:gd name="T20" fmla="*/ 351 w 776"/>
                <a:gd name="T21" fmla="*/ 44 h 774"/>
                <a:gd name="T22" fmla="*/ 306 w 776"/>
                <a:gd name="T23" fmla="*/ 9 h 774"/>
                <a:gd name="T24" fmla="*/ 230 w 776"/>
                <a:gd name="T25" fmla="*/ 33 h 774"/>
                <a:gd name="T26" fmla="*/ 161 w 776"/>
                <a:gd name="T27" fmla="*/ 74 h 774"/>
                <a:gd name="T28" fmla="*/ 157 w 776"/>
                <a:gd name="T29" fmla="*/ 131 h 774"/>
                <a:gd name="T30" fmla="*/ 100 w 776"/>
                <a:gd name="T31" fmla="*/ 129 h 774"/>
                <a:gd name="T32" fmla="*/ 53 w 776"/>
                <a:gd name="T33" fmla="*/ 194 h 774"/>
                <a:gd name="T34" fmla="*/ 20 w 776"/>
                <a:gd name="T35" fmla="*/ 267 h 774"/>
                <a:gd name="T36" fmla="*/ 51 w 776"/>
                <a:gd name="T37" fmla="*/ 316 h 774"/>
                <a:gd name="T38" fmla="*/ 3 w 776"/>
                <a:gd name="T39" fmla="*/ 347 h 774"/>
                <a:gd name="T40" fmla="*/ 3 w 776"/>
                <a:gd name="T41" fmla="*/ 428 h 774"/>
                <a:gd name="T42" fmla="*/ 20 w 776"/>
                <a:gd name="T43" fmla="*/ 506 h 774"/>
                <a:gd name="T44" fmla="*/ 74 w 776"/>
                <a:gd name="T45" fmla="*/ 528 h 774"/>
                <a:gd name="T46" fmla="*/ 54 w 776"/>
                <a:gd name="T47" fmla="*/ 581 h 774"/>
                <a:gd name="T48" fmla="*/ 101 w 776"/>
                <a:gd name="T49" fmla="*/ 646 h 774"/>
                <a:gd name="T50" fmla="*/ 161 w 776"/>
                <a:gd name="T51" fmla="*/ 700 h 774"/>
                <a:gd name="T52" fmla="*/ 217 w 776"/>
                <a:gd name="T53" fmla="*/ 686 h 774"/>
                <a:gd name="T54" fmla="*/ 232 w 776"/>
                <a:gd name="T55" fmla="*/ 741 h 774"/>
                <a:gd name="T56" fmla="*/ 308 w 776"/>
                <a:gd name="T57" fmla="*/ 765 h 774"/>
                <a:gd name="T58" fmla="*/ 388 w 776"/>
                <a:gd name="T59" fmla="*/ 774 h 774"/>
                <a:gd name="T60" fmla="*/ 425 w 776"/>
                <a:gd name="T61" fmla="*/ 729 h 774"/>
                <a:gd name="T62" fmla="*/ 470 w 776"/>
                <a:gd name="T63" fmla="*/ 765 h 774"/>
                <a:gd name="T64" fmla="*/ 546 w 776"/>
                <a:gd name="T65" fmla="*/ 740 h 774"/>
                <a:gd name="T66" fmla="*/ 615 w 776"/>
                <a:gd name="T67" fmla="*/ 700 h 774"/>
                <a:gd name="T68" fmla="*/ 619 w 776"/>
                <a:gd name="T69" fmla="*/ 642 h 774"/>
                <a:gd name="T70" fmla="*/ 676 w 776"/>
                <a:gd name="T71" fmla="*/ 645 h 774"/>
                <a:gd name="T72" fmla="*/ 723 w 776"/>
                <a:gd name="T73" fmla="*/ 580 h 774"/>
                <a:gd name="T74" fmla="*/ 756 w 776"/>
                <a:gd name="T75" fmla="*/ 506 h 774"/>
                <a:gd name="T76" fmla="*/ 725 w 776"/>
                <a:gd name="T77" fmla="*/ 457 h 774"/>
                <a:gd name="T78" fmla="*/ 773 w 776"/>
                <a:gd name="T79" fmla="*/ 426 h 774"/>
                <a:gd name="T80" fmla="*/ 562 w 776"/>
                <a:gd name="T81" fmla="*/ 330 h 774"/>
                <a:gd name="T82" fmla="*/ 675 w 776"/>
                <a:gd name="T83" fmla="*/ 293 h 774"/>
                <a:gd name="T84" fmla="*/ 388 w 776"/>
                <a:gd name="T85" fmla="*/ 203 h 774"/>
                <a:gd name="T86" fmla="*/ 100 w 776"/>
                <a:gd name="T87" fmla="*/ 293 h 774"/>
                <a:gd name="T88" fmla="*/ 214 w 776"/>
                <a:gd name="T89" fmla="*/ 330 h 774"/>
                <a:gd name="T90" fmla="*/ 94 w 776"/>
                <a:gd name="T91" fmla="*/ 445 h 774"/>
                <a:gd name="T92" fmla="*/ 148 w 776"/>
                <a:gd name="T93" fmla="*/ 527 h 774"/>
                <a:gd name="T94" fmla="*/ 280 w 776"/>
                <a:gd name="T95" fmla="*/ 535 h 774"/>
                <a:gd name="T96" fmla="*/ 287 w 776"/>
                <a:gd name="T97" fmla="*/ 300 h 774"/>
                <a:gd name="T98" fmla="*/ 349 w 776"/>
                <a:gd name="T99" fmla="*/ 223 h 774"/>
                <a:gd name="T100" fmla="*/ 329 w 776"/>
                <a:gd name="T101" fmla="*/ 659 h 774"/>
                <a:gd name="T102" fmla="*/ 388 w 776"/>
                <a:gd name="T103" fmla="*/ 475 h 774"/>
                <a:gd name="T104" fmla="*/ 434 w 776"/>
                <a:gd name="T105" fmla="*/ 222 h 774"/>
                <a:gd name="T106" fmla="*/ 495 w 776"/>
                <a:gd name="T107" fmla="*/ 300 h 774"/>
                <a:gd name="T108" fmla="*/ 496 w 776"/>
                <a:gd name="T109" fmla="*/ 535 h 774"/>
                <a:gd name="T110" fmla="*/ 566 w 776"/>
                <a:gd name="T111" fmla="*/ 631 h 774"/>
                <a:gd name="T112" fmla="*/ 525 w 776"/>
                <a:gd name="T113" fmla="*/ 393 h 77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6" h="774">
                  <a:moveTo>
                    <a:pt x="733" y="387"/>
                  </a:moveTo>
                  <a:cubicBezTo>
                    <a:pt x="733" y="386"/>
                    <a:pt x="733" y="386"/>
                    <a:pt x="733" y="385"/>
                  </a:cubicBezTo>
                  <a:cubicBezTo>
                    <a:pt x="733" y="385"/>
                    <a:pt x="733" y="385"/>
                    <a:pt x="733" y="385"/>
                  </a:cubicBezTo>
                  <a:cubicBezTo>
                    <a:pt x="728" y="363"/>
                    <a:pt x="775" y="382"/>
                    <a:pt x="773" y="346"/>
                  </a:cubicBezTo>
                  <a:cubicBezTo>
                    <a:pt x="773" y="346"/>
                    <a:pt x="773" y="346"/>
                    <a:pt x="773" y="346"/>
                  </a:cubicBezTo>
                  <a:cubicBezTo>
                    <a:pt x="773" y="346"/>
                    <a:pt x="773" y="346"/>
                    <a:pt x="773" y="346"/>
                  </a:cubicBezTo>
                  <a:cubicBezTo>
                    <a:pt x="773" y="345"/>
                    <a:pt x="773" y="345"/>
                    <a:pt x="773" y="345"/>
                  </a:cubicBezTo>
                  <a:cubicBezTo>
                    <a:pt x="773" y="345"/>
                    <a:pt x="773" y="345"/>
                    <a:pt x="773" y="345"/>
                  </a:cubicBezTo>
                  <a:cubicBezTo>
                    <a:pt x="768" y="310"/>
                    <a:pt x="726" y="338"/>
                    <a:pt x="725" y="315"/>
                  </a:cubicBezTo>
                  <a:cubicBezTo>
                    <a:pt x="725" y="315"/>
                    <a:pt x="725" y="314"/>
                    <a:pt x="725" y="314"/>
                  </a:cubicBezTo>
                  <a:cubicBezTo>
                    <a:pt x="725" y="314"/>
                    <a:pt x="725" y="314"/>
                    <a:pt x="725" y="314"/>
                  </a:cubicBezTo>
                  <a:cubicBezTo>
                    <a:pt x="716" y="292"/>
                    <a:pt x="766" y="301"/>
                    <a:pt x="756" y="267"/>
                  </a:cubicBezTo>
                  <a:cubicBezTo>
                    <a:pt x="756" y="267"/>
                    <a:pt x="756" y="267"/>
                    <a:pt x="756" y="267"/>
                  </a:cubicBezTo>
                  <a:cubicBezTo>
                    <a:pt x="756" y="267"/>
                    <a:pt x="756" y="267"/>
                    <a:pt x="756" y="267"/>
                  </a:cubicBezTo>
                  <a:cubicBezTo>
                    <a:pt x="756" y="266"/>
                    <a:pt x="756" y="266"/>
                    <a:pt x="756" y="266"/>
                  </a:cubicBezTo>
                  <a:cubicBezTo>
                    <a:pt x="756" y="266"/>
                    <a:pt x="756" y="266"/>
                    <a:pt x="756" y="266"/>
                  </a:cubicBezTo>
                  <a:cubicBezTo>
                    <a:pt x="744" y="233"/>
                    <a:pt x="708" y="269"/>
                    <a:pt x="703" y="247"/>
                  </a:cubicBezTo>
                  <a:cubicBezTo>
                    <a:pt x="703" y="246"/>
                    <a:pt x="703" y="246"/>
                    <a:pt x="702" y="245"/>
                  </a:cubicBezTo>
                  <a:cubicBezTo>
                    <a:pt x="702" y="245"/>
                    <a:pt x="702" y="245"/>
                    <a:pt x="702" y="245"/>
                  </a:cubicBezTo>
                  <a:cubicBezTo>
                    <a:pt x="689" y="226"/>
                    <a:pt x="740" y="224"/>
                    <a:pt x="723" y="193"/>
                  </a:cubicBezTo>
                  <a:cubicBezTo>
                    <a:pt x="723" y="193"/>
                    <a:pt x="723" y="193"/>
                    <a:pt x="723" y="193"/>
                  </a:cubicBezTo>
                  <a:cubicBezTo>
                    <a:pt x="723" y="193"/>
                    <a:pt x="723" y="193"/>
                    <a:pt x="723" y="193"/>
                  </a:cubicBezTo>
                  <a:cubicBezTo>
                    <a:pt x="723" y="193"/>
                    <a:pt x="723" y="192"/>
                    <a:pt x="722" y="192"/>
                  </a:cubicBezTo>
                  <a:cubicBezTo>
                    <a:pt x="722" y="192"/>
                    <a:pt x="722" y="192"/>
                    <a:pt x="722" y="192"/>
                  </a:cubicBezTo>
                  <a:cubicBezTo>
                    <a:pt x="704" y="162"/>
                    <a:pt x="677" y="205"/>
                    <a:pt x="667" y="184"/>
                  </a:cubicBezTo>
                  <a:cubicBezTo>
                    <a:pt x="667" y="184"/>
                    <a:pt x="666" y="183"/>
                    <a:pt x="666" y="183"/>
                  </a:cubicBezTo>
                  <a:cubicBezTo>
                    <a:pt x="666" y="183"/>
                    <a:pt x="666" y="183"/>
                    <a:pt x="666" y="183"/>
                  </a:cubicBezTo>
                  <a:cubicBezTo>
                    <a:pt x="649" y="167"/>
                    <a:pt x="698" y="155"/>
                    <a:pt x="676" y="128"/>
                  </a:cubicBezTo>
                  <a:cubicBezTo>
                    <a:pt x="676" y="128"/>
                    <a:pt x="676" y="128"/>
                    <a:pt x="676" y="128"/>
                  </a:cubicBezTo>
                  <a:cubicBezTo>
                    <a:pt x="675" y="128"/>
                    <a:pt x="675" y="128"/>
                    <a:pt x="675" y="127"/>
                  </a:cubicBezTo>
                  <a:cubicBezTo>
                    <a:pt x="675" y="127"/>
                    <a:pt x="675" y="127"/>
                    <a:pt x="675" y="127"/>
                  </a:cubicBezTo>
                  <a:cubicBezTo>
                    <a:pt x="675" y="127"/>
                    <a:pt x="675" y="127"/>
                    <a:pt x="675" y="127"/>
                  </a:cubicBezTo>
                  <a:cubicBezTo>
                    <a:pt x="650" y="101"/>
                    <a:pt x="633" y="149"/>
                    <a:pt x="619" y="131"/>
                  </a:cubicBezTo>
                  <a:cubicBezTo>
                    <a:pt x="618" y="130"/>
                    <a:pt x="618" y="130"/>
                    <a:pt x="618" y="130"/>
                  </a:cubicBezTo>
                  <a:cubicBezTo>
                    <a:pt x="618" y="130"/>
                    <a:pt x="618" y="130"/>
                    <a:pt x="617" y="130"/>
                  </a:cubicBezTo>
                  <a:cubicBezTo>
                    <a:pt x="598" y="118"/>
                    <a:pt x="643" y="95"/>
                    <a:pt x="615" y="74"/>
                  </a:cubicBezTo>
                  <a:cubicBezTo>
                    <a:pt x="615" y="74"/>
                    <a:pt x="615" y="74"/>
                    <a:pt x="615" y="74"/>
                  </a:cubicBezTo>
                  <a:cubicBezTo>
                    <a:pt x="615" y="74"/>
                    <a:pt x="615" y="73"/>
                    <a:pt x="615" y="73"/>
                  </a:cubicBezTo>
                  <a:cubicBezTo>
                    <a:pt x="615" y="73"/>
                    <a:pt x="615" y="73"/>
                    <a:pt x="614" y="73"/>
                  </a:cubicBezTo>
                  <a:cubicBezTo>
                    <a:pt x="614" y="73"/>
                    <a:pt x="614" y="73"/>
                    <a:pt x="614" y="73"/>
                  </a:cubicBezTo>
                  <a:cubicBezTo>
                    <a:pt x="585" y="53"/>
                    <a:pt x="578" y="103"/>
                    <a:pt x="561" y="88"/>
                  </a:cubicBezTo>
                  <a:cubicBezTo>
                    <a:pt x="560" y="88"/>
                    <a:pt x="560" y="88"/>
                    <a:pt x="559" y="88"/>
                  </a:cubicBezTo>
                  <a:cubicBezTo>
                    <a:pt x="559" y="88"/>
                    <a:pt x="559" y="88"/>
                    <a:pt x="559" y="88"/>
                  </a:cubicBezTo>
                  <a:cubicBezTo>
                    <a:pt x="537" y="80"/>
                    <a:pt x="577" y="49"/>
                    <a:pt x="545" y="33"/>
                  </a:cubicBezTo>
                  <a:cubicBezTo>
                    <a:pt x="545" y="33"/>
                    <a:pt x="545" y="33"/>
                    <a:pt x="545" y="33"/>
                  </a:cubicBezTo>
                  <a:cubicBezTo>
                    <a:pt x="545" y="33"/>
                    <a:pt x="545" y="33"/>
                    <a:pt x="545" y="33"/>
                  </a:cubicBezTo>
                  <a:cubicBezTo>
                    <a:pt x="545" y="33"/>
                    <a:pt x="544" y="33"/>
                    <a:pt x="544" y="33"/>
                  </a:cubicBezTo>
                  <a:cubicBezTo>
                    <a:pt x="544" y="33"/>
                    <a:pt x="544" y="33"/>
                    <a:pt x="544" y="33"/>
                  </a:cubicBezTo>
                  <a:cubicBezTo>
                    <a:pt x="511" y="19"/>
                    <a:pt x="515" y="70"/>
                    <a:pt x="495" y="59"/>
                  </a:cubicBezTo>
                  <a:cubicBezTo>
                    <a:pt x="494" y="59"/>
                    <a:pt x="494" y="59"/>
                    <a:pt x="493" y="59"/>
                  </a:cubicBezTo>
                  <a:cubicBezTo>
                    <a:pt x="493" y="59"/>
                    <a:pt x="493" y="59"/>
                    <a:pt x="493" y="59"/>
                  </a:cubicBezTo>
                  <a:cubicBezTo>
                    <a:pt x="470" y="56"/>
                    <a:pt x="503" y="17"/>
                    <a:pt x="468" y="8"/>
                  </a:cubicBezTo>
                  <a:cubicBezTo>
                    <a:pt x="468" y="8"/>
                    <a:pt x="468" y="8"/>
                    <a:pt x="468" y="8"/>
                  </a:cubicBezTo>
                  <a:cubicBezTo>
                    <a:pt x="468" y="8"/>
                    <a:pt x="468" y="8"/>
                    <a:pt x="468" y="8"/>
                  </a:cubicBezTo>
                  <a:cubicBezTo>
                    <a:pt x="468" y="8"/>
                    <a:pt x="467" y="8"/>
                    <a:pt x="467" y="8"/>
                  </a:cubicBezTo>
                  <a:cubicBezTo>
                    <a:pt x="467" y="8"/>
                    <a:pt x="467" y="8"/>
                    <a:pt x="467" y="8"/>
                  </a:cubicBezTo>
                  <a:cubicBezTo>
                    <a:pt x="432" y="2"/>
                    <a:pt x="446" y="51"/>
                    <a:pt x="424" y="44"/>
                  </a:cubicBezTo>
                  <a:cubicBezTo>
                    <a:pt x="424" y="44"/>
                    <a:pt x="423" y="44"/>
                    <a:pt x="423" y="44"/>
                  </a:cubicBezTo>
                  <a:cubicBezTo>
                    <a:pt x="423" y="44"/>
                    <a:pt x="423" y="44"/>
                    <a:pt x="423" y="44"/>
                  </a:cubicBezTo>
                  <a:cubicBezTo>
                    <a:pt x="400" y="46"/>
                    <a:pt x="423" y="1"/>
                    <a:pt x="388" y="0"/>
                  </a:cubicBezTo>
                  <a:cubicBezTo>
                    <a:pt x="388" y="0"/>
                    <a:pt x="388" y="0"/>
                    <a:pt x="388" y="0"/>
                  </a:cubicBezTo>
                  <a:cubicBezTo>
                    <a:pt x="388" y="0"/>
                    <a:pt x="388" y="0"/>
                    <a:pt x="387" y="0"/>
                  </a:cubicBezTo>
                  <a:cubicBezTo>
                    <a:pt x="387" y="0"/>
                    <a:pt x="387" y="0"/>
                    <a:pt x="387" y="0"/>
                  </a:cubicBezTo>
                  <a:cubicBezTo>
                    <a:pt x="387" y="0"/>
                    <a:pt x="387" y="0"/>
                    <a:pt x="387" y="0"/>
                  </a:cubicBezTo>
                  <a:cubicBezTo>
                    <a:pt x="351" y="1"/>
                    <a:pt x="375" y="46"/>
                    <a:pt x="352" y="44"/>
                  </a:cubicBezTo>
                  <a:cubicBezTo>
                    <a:pt x="352" y="44"/>
                    <a:pt x="351" y="44"/>
                    <a:pt x="351" y="44"/>
                  </a:cubicBezTo>
                  <a:cubicBezTo>
                    <a:pt x="351" y="44"/>
                    <a:pt x="351" y="44"/>
                    <a:pt x="351" y="44"/>
                  </a:cubicBezTo>
                  <a:cubicBezTo>
                    <a:pt x="328" y="51"/>
                    <a:pt x="342" y="2"/>
                    <a:pt x="308" y="8"/>
                  </a:cubicBezTo>
                  <a:cubicBezTo>
                    <a:pt x="308" y="8"/>
                    <a:pt x="308" y="8"/>
                    <a:pt x="308" y="8"/>
                  </a:cubicBezTo>
                  <a:cubicBezTo>
                    <a:pt x="307" y="8"/>
                    <a:pt x="307" y="8"/>
                    <a:pt x="307" y="8"/>
                  </a:cubicBezTo>
                  <a:cubicBezTo>
                    <a:pt x="307" y="8"/>
                    <a:pt x="307" y="8"/>
                    <a:pt x="306" y="8"/>
                  </a:cubicBezTo>
                  <a:cubicBezTo>
                    <a:pt x="306" y="8"/>
                    <a:pt x="306" y="8"/>
                    <a:pt x="306" y="9"/>
                  </a:cubicBezTo>
                  <a:cubicBezTo>
                    <a:pt x="272" y="17"/>
                    <a:pt x="305" y="56"/>
                    <a:pt x="282" y="59"/>
                  </a:cubicBezTo>
                  <a:cubicBezTo>
                    <a:pt x="281" y="59"/>
                    <a:pt x="281" y="59"/>
                    <a:pt x="280" y="59"/>
                  </a:cubicBezTo>
                  <a:cubicBezTo>
                    <a:pt x="280" y="59"/>
                    <a:pt x="280" y="59"/>
                    <a:pt x="280" y="59"/>
                  </a:cubicBezTo>
                  <a:cubicBezTo>
                    <a:pt x="260" y="71"/>
                    <a:pt x="263" y="20"/>
                    <a:pt x="231" y="33"/>
                  </a:cubicBezTo>
                  <a:cubicBezTo>
                    <a:pt x="231" y="33"/>
                    <a:pt x="231" y="33"/>
                    <a:pt x="231" y="33"/>
                  </a:cubicBezTo>
                  <a:cubicBezTo>
                    <a:pt x="230" y="33"/>
                    <a:pt x="230" y="33"/>
                    <a:pt x="230" y="33"/>
                  </a:cubicBezTo>
                  <a:cubicBezTo>
                    <a:pt x="230" y="34"/>
                    <a:pt x="230" y="34"/>
                    <a:pt x="230" y="34"/>
                  </a:cubicBezTo>
                  <a:cubicBezTo>
                    <a:pt x="230" y="34"/>
                    <a:pt x="230" y="34"/>
                    <a:pt x="230" y="34"/>
                  </a:cubicBezTo>
                  <a:cubicBezTo>
                    <a:pt x="198" y="49"/>
                    <a:pt x="238" y="80"/>
                    <a:pt x="216" y="88"/>
                  </a:cubicBezTo>
                  <a:cubicBezTo>
                    <a:pt x="215" y="88"/>
                    <a:pt x="215" y="89"/>
                    <a:pt x="215" y="89"/>
                  </a:cubicBezTo>
                  <a:cubicBezTo>
                    <a:pt x="215" y="89"/>
                    <a:pt x="215" y="89"/>
                    <a:pt x="214" y="89"/>
                  </a:cubicBezTo>
                  <a:cubicBezTo>
                    <a:pt x="197" y="104"/>
                    <a:pt x="190" y="54"/>
                    <a:pt x="161" y="74"/>
                  </a:cubicBezTo>
                  <a:cubicBezTo>
                    <a:pt x="161" y="74"/>
                    <a:pt x="161" y="74"/>
                    <a:pt x="161" y="74"/>
                  </a:cubicBezTo>
                  <a:cubicBezTo>
                    <a:pt x="160" y="74"/>
                    <a:pt x="160" y="74"/>
                    <a:pt x="160" y="74"/>
                  </a:cubicBezTo>
                  <a:cubicBezTo>
                    <a:pt x="160" y="74"/>
                    <a:pt x="160" y="74"/>
                    <a:pt x="160" y="74"/>
                  </a:cubicBezTo>
                  <a:cubicBezTo>
                    <a:pt x="160" y="74"/>
                    <a:pt x="160" y="74"/>
                    <a:pt x="160" y="74"/>
                  </a:cubicBezTo>
                  <a:cubicBezTo>
                    <a:pt x="132" y="96"/>
                    <a:pt x="177" y="118"/>
                    <a:pt x="158" y="130"/>
                  </a:cubicBezTo>
                  <a:cubicBezTo>
                    <a:pt x="157" y="131"/>
                    <a:pt x="157" y="131"/>
                    <a:pt x="157" y="131"/>
                  </a:cubicBezTo>
                  <a:cubicBezTo>
                    <a:pt x="156" y="131"/>
                    <a:pt x="156" y="132"/>
                    <a:pt x="156" y="132"/>
                  </a:cubicBezTo>
                  <a:cubicBezTo>
                    <a:pt x="142" y="150"/>
                    <a:pt x="125" y="102"/>
                    <a:pt x="100" y="128"/>
                  </a:cubicBezTo>
                  <a:cubicBezTo>
                    <a:pt x="100" y="128"/>
                    <a:pt x="100" y="128"/>
                    <a:pt x="100" y="128"/>
                  </a:cubicBezTo>
                  <a:cubicBezTo>
                    <a:pt x="100" y="128"/>
                    <a:pt x="100" y="128"/>
                    <a:pt x="100" y="128"/>
                  </a:cubicBezTo>
                  <a:cubicBezTo>
                    <a:pt x="100" y="128"/>
                    <a:pt x="100" y="129"/>
                    <a:pt x="100" y="129"/>
                  </a:cubicBezTo>
                  <a:cubicBezTo>
                    <a:pt x="100" y="129"/>
                    <a:pt x="100" y="129"/>
                    <a:pt x="100" y="129"/>
                  </a:cubicBezTo>
                  <a:cubicBezTo>
                    <a:pt x="77" y="156"/>
                    <a:pt x="126" y="168"/>
                    <a:pt x="109" y="184"/>
                  </a:cubicBezTo>
                  <a:cubicBezTo>
                    <a:pt x="109" y="184"/>
                    <a:pt x="109" y="185"/>
                    <a:pt x="108" y="185"/>
                  </a:cubicBezTo>
                  <a:cubicBezTo>
                    <a:pt x="108" y="185"/>
                    <a:pt x="108" y="185"/>
                    <a:pt x="108" y="185"/>
                  </a:cubicBezTo>
                  <a:cubicBezTo>
                    <a:pt x="99" y="206"/>
                    <a:pt x="72" y="163"/>
                    <a:pt x="53" y="193"/>
                  </a:cubicBezTo>
                  <a:cubicBezTo>
                    <a:pt x="53" y="193"/>
                    <a:pt x="53" y="193"/>
                    <a:pt x="53" y="193"/>
                  </a:cubicBezTo>
                  <a:cubicBezTo>
                    <a:pt x="53" y="193"/>
                    <a:pt x="53" y="194"/>
                    <a:pt x="53" y="194"/>
                  </a:cubicBezTo>
                  <a:cubicBezTo>
                    <a:pt x="53" y="194"/>
                    <a:pt x="52" y="194"/>
                    <a:pt x="52" y="194"/>
                  </a:cubicBezTo>
                  <a:cubicBezTo>
                    <a:pt x="52" y="194"/>
                    <a:pt x="52" y="194"/>
                    <a:pt x="52" y="194"/>
                  </a:cubicBezTo>
                  <a:cubicBezTo>
                    <a:pt x="35" y="225"/>
                    <a:pt x="86" y="227"/>
                    <a:pt x="73" y="246"/>
                  </a:cubicBezTo>
                  <a:cubicBezTo>
                    <a:pt x="73" y="247"/>
                    <a:pt x="73" y="247"/>
                    <a:pt x="73" y="248"/>
                  </a:cubicBezTo>
                  <a:cubicBezTo>
                    <a:pt x="73" y="248"/>
                    <a:pt x="73" y="248"/>
                    <a:pt x="73" y="248"/>
                  </a:cubicBezTo>
                  <a:cubicBezTo>
                    <a:pt x="67" y="270"/>
                    <a:pt x="32" y="234"/>
                    <a:pt x="20" y="267"/>
                  </a:cubicBezTo>
                  <a:cubicBezTo>
                    <a:pt x="20" y="267"/>
                    <a:pt x="20" y="267"/>
                    <a:pt x="20" y="267"/>
                  </a:cubicBezTo>
                  <a:cubicBezTo>
                    <a:pt x="20" y="267"/>
                    <a:pt x="20" y="268"/>
                    <a:pt x="20" y="268"/>
                  </a:cubicBezTo>
                  <a:cubicBezTo>
                    <a:pt x="20" y="268"/>
                    <a:pt x="20" y="268"/>
                    <a:pt x="20" y="268"/>
                  </a:cubicBezTo>
                  <a:cubicBezTo>
                    <a:pt x="20" y="268"/>
                    <a:pt x="20" y="268"/>
                    <a:pt x="20" y="268"/>
                  </a:cubicBezTo>
                  <a:cubicBezTo>
                    <a:pt x="10" y="302"/>
                    <a:pt x="60" y="294"/>
                    <a:pt x="51" y="315"/>
                  </a:cubicBezTo>
                  <a:cubicBezTo>
                    <a:pt x="51" y="315"/>
                    <a:pt x="51" y="316"/>
                    <a:pt x="51" y="316"/>
                  </a:cubicBezTo>
                  <a:cubicBezTo>
                    <a:pt x="51" y="316"/>
                    <a:pt x="51" y="316"/>
                    <a:pt x="51" y="316"/>
                  </a:cubicBezTo>
                  <a:cubicBezTo>
                    <a:pt x="50" y="339"/>
                    <a:pt x="8" y="311"/>
                    <a:pt x="3" y="346"/>
                  </a:cubicBezTo>
                  <a:cubicBezTo>
                    <a:pt x="3" y="346"/>
                    <a:pt x="3" y="346"/>
                    <a:pt x="3" y="346"/>
                  </a:cubicBezTo>
                  <a:cubicBezTo>
                    <a:pt x="3" y="346"/>
                    <a:pt x="3" y="347"/>
                    <a:pt x="3" y="347"/>
                  </a:cubicBezTo>
                  <a:cubicBezTo>
                    <a:pt x="3" y="347"/>
                    <a:pt x="3" y="347"/>
                    <a:pt x="3" y="347"/>
                  </a:cubicBezTo>
                  <a:cubicBezTo>
                    <a:pt x="3" y="347"/>
                    <a:pt x="3" y="347"/>
                    <a:pt x="3" y="347"/>
                  </a:cubicBezTo>
                  <a:cubicBezTo>
                    <a:pt x="0" y="383"/>
                    <a:pt x="48" y="364"/>
                    <a:pt x="43" y="386"/>
                  </a:cubicBezTo>
                  <a:cubicBezTo>
                    <a:pt x="43" y="387"/>
                    <a:pt x="43" y="388"/>
                    <a:pt x="43" y="388"/>
                  </a:cubicBezTo>
                  <a:cubicBezTo>
                    <a:pt x="43" y="388"/>
                    <a:pt x="43" y="388"/>
                    <a:pt x="43" y="388"/>
                  </a:cubicBezTo>
                  <a:cubicBezTo>
                    <a:pt x="48" y="411"/>
                    <a:pt x="1" y="392"/>
                    <a:pt x="3" y="427"/>
                  </a:cubicBezTo>
                  <a:cubicBezTo>
                    <a:pt x="3" y="427"/>
                    <a:pt x="3" y="427"/>
                    <a:pt x="3" y="427"/>
                  </a:cubicBezTo>
                  <a:cubicBezTo>
                    <a:pt x="3" y="427"/>
                    <a:pt x="3" y="428"/>
                    <a:pt x="3" y="428"/>
                  </a:cubicBezTo>
                  <a:cubicBezTo>
                    <a:pt x="3" y="428"/>
                    <a:pt x="3" y="428"/>
                    <a:pt x="3" y="428"/>
                  </a:cubicBezTo>
                  <a:cubicBezTo>
                    <a:pt x="3" y="428"/>
                    <a:pt x="3" y="428"/>
                    <a:pt x="3" y="428"/>
                  </a:cubicBezTo>
                  <a:cubicBezTo>
                    <a:pt x="8" y="463"/>
                    <a:pt x="50" y="435"/>
                    <a:pt x="51" y="458"/>
                  </a:cubicBezTo>
                  <a:cubicBezTo>
                    <a:pt x="51" y="459"/>
                    <a:pt x="51" y="459"/>
                    <a:pt x="51" y="459"/>
                  </a:cubicBezTo>
                  <a:cubicBezTo>
                    <a:pt x="51" y="460"/>
                    <a:pt x="51" y="460"/>
                    <a:pt x="51" y="460"/>
                  </a:cubicBezTo>
                  <a:cubicBezTo>
                    <a:pt x="60" y="481"/>
                    <a:pt x="10" y="472"/>
                    <a:pt x="20" y="506"/>
                  </a:cubicBezTo>
                  <a:cubicBezTo>
                    <a:pt x="20" y="506"/>
                    <a:pt x="20" y="506"/>
                    <a:pt x="20" y="506"/>
                  </a:cubicBezTo>
                  <a:cubicBezTo>
                    <a:pt x="20" y="506"/>
                    <a:pt x="20" y="507"/>
                    <a:pt x="20" y="507"/>
                  </a:cubicBezTo>
                  <a:cubicBezTo>
                    <a:pt x="20" y="507"/>
                    <a:pt x="20" y="507"/>
                    <a:pt x="20" y="507"/>
                  </a:cubicBezTo>
                  <a:cubicBezTo>
                    <a:pt x="20" y="507"/>
                    <a:pt x="20" y="507"/>
                    <a:pt x="20" y="507"/>
                  </a:cubicBezTo>
                  <a:cubicBezTo>
                    <a:pt x="32" y="541"/>
                    <a:pt x="68" y="504"/>
                    <a:pt x="73" y="527"/>
                  </a:cubicBezTo>
                  <a:cubicBezTo>
                    <a:pt x="73" y="527"/>
                    <a:pt x="73" y="528"/>
                    <a:pt x="74" y="528"/>
                  </a:cubicBezTo>
                  <a:cubicBezTo>
                    <a:pt x="74" y="528"/>
                    <a:pt x="74" y="528"/>
                    <a:pt x="74" y="528"/>
                  </a:cubicBezTo>
                  <a:cubicBezTo>
                    <a:pt x="87" y="547"/>
                    <a:pt x="36" y="549"/>
                    <a:pt x="53" y="580"/>
                  </a:cubicBezTo>
                  <a:cubicBezTo>
                    <a:pt x="53" y="580"/>
                    <a:pt x="53" y="580"/>
                    <a:pt x="53" y="580"/>
                  </a:cubicBezTo>
                  <a:cubicBezTo>
                    <a:pt x="53" y="580"/>
                    <a:pt x="53" y="580"/>
                    <a:pt x="53" y="581"/>
                  </a:cubicBezTo>
                  <a:cubicBezTo>
                    <a:pt x="53" y="581"/>
                    <a:pt x="53" y="581"/>
                    <a:pt x="54" y="581"/>
                  </a:cubicBezTo>
                  <a:cubicBezTo>
                    <a:pt x="54" y="581"/>
                    <a:pt x="54" y="581"/>
                    <a:pt x="54" y="581"/>
                  </a:cubicBezTo>
                  <a:cubicBezTo>
                    <a:pt x="72" y="611"/>
                    <a:pt x="99" y="568"/>
                    <a:pt x="109" y="589"/>
                  </a:cubicBezTo>
                  <a:cubicBezTo>
                    <a:pt x="109" y="590"/>
                    <a:pt x="110" y="590"/>
                    <a:pt x="110" y="590"/>
                  </a:cubicBezTo>
                  <a:cubicBezTo>
                    <a:pt x="110" y="590"/>
                    <a:pt x="110" y="590"/>
                    <a:pt x="110" y="590"/>
                  </a:cubicBezTo>
                  <a:cubicBezTo>
                    <a:pt x="127" y="606"/>
                    <a:pt x="78" y="619"/>
                    <a:pt x="100" y="646"/>
                  </a:cubicBezTo>
                  <a:cubicBezTo>
                    <a:pt x="100" y="646"/>
                    <a:pt x="100" y="646"/>
                    <a:pt x="100" y="646"/>
                  </a:cubicBezTo>
                  <a:cubicBezTo>
                    <a:pt x="101" y="646"/>
                    <a:pt x="101" y="646"/>
                    <a:pt x="101" y="646"/>
                  </a:cubicBezTo>
                  <a:cubicBezTo>
                    <a:pt x="101" y="646"/>
                    <a:pt x="101" y="646"/>
                    <a:pt x="101" y="646"/>
                  </a:cubicBezTo>
                  <a:cubicBezTo>
                    <a:pt x="101" y="646"/>
                    <a:pt x="101" y="646"/>
                    <a:pt x="101" y="646"/>
                  </a:cubicBezTo>
                  <a:cubicBezTo>
                    <a:pt x="126" y="672"/>
                    <a:pt x="143" y="624"/>
                    <a:pt x="157" y="643"/>
                  </a:cubicBezTo>
                  <a:cubicBezTo>
                    <a:pt x="158" y="643"/>
                    <a:pt x="158" y="643"/>
                    <a:pt x="158" y="644"/>
                  </a:cubicBezTo>
                  <a:cubicBezTo>
                    <a:pt x="158" y="644"/>
                    <a:pt x="158" y="644"/>
                    <a:pt x="158" y="644"/>
                  </a:cubicBezTo>
                  <a:cubicBezTo>
                    <a:pt x="178" y="656"/>
                    <a:pt x="133" y="678"/>
                    <a:pt x="161" y="700"/>
                  </a:cubicBezTo>
                  <a:cubicBezTo>
                    <a:pt x="161" y="700"/>
                    <a:pt x="161" y="700"/>
                    <a:pt x="161" y="700"/>
                  </a:cubicBezTo>
                  <a:cubicBezTo>
                    <a:pt x="161" y="700"/>
                    <a:pt x="161" y="700"/>
                    <a:pt x="161" y="700"/>
                  </a:cubicBezTo>
                  <a:cubicBezTo>
                    <a:pt x="161" y="700"/>
                    <a:pt x="161" y="700"/>
                    <a:pt x="162" y="700"/>
                  </a:cubicBezTo>
                  <a:cubicBezTo>
                    <a:pt x="162" y="700"/>
                    <a:pt x="162" y="700"/>
                    <a:pt x="162" y="700"/>
                  </a:cubicBezTo>
                  <a:cubicBezTo>
                    <a:pt x="191" y="720"/>
                    <a:pt x="198" y="670"/>
                    <a:pt x="215" y="685"/>
                  </a:cubicBezTo>
                  <a:cubicBezTo>
                    <a:pt x="216" y="685"/>
                    <a:pt x="216" y="686"/>
                    <a:pt x="217" y="686"/>
                  </a:cubicBezTo>
                  <a:cubicBezTo>
                    <a:pt x="217" y="686"/>
                    <a:pt x="217" y="686"/>
                    <a:pt x="217" y="686"/>
                  </a:cubicBezTo>
                  <a:cubicBezTo>
                    <a:pt x="239" y="693"/>
                    <a:pt x="199" y="725"/>
                    <a:pt x="231" y="740"/>
                  </a:cubicBezTo>
                  <a:cubicBezTo>
                    <a:pt x="231" y="740"/>
                    <a:pt x="231" y="740"/>
                    <a:pt x="231" y="740"/>
                  </a:cubicBezTo>
                  <a:cubicBezTo>
                    <a:pt x="231" y="740"/>
                    <a:pt x="231" y="740"/>
                    <a:pt x="231" y="740"/>
                  </a:cubicBezTo>
                  <a:cubicBezTo>
                    <a:pt x="231" y="740"/>
                    <a:pt x="232" y="741"/>
                    <a:pt x="232" y="741"/>
                  </a:cubicBezTo>
                  <a:cubicBezTo>
                    <a:pt x="232" y="741"/>
                    <a:pt x="232" y="741"/>
                    <a:pt x="232" y="741"/>
                  </a:cubicBezTo>
                  <a:cubicBezTo>
                    <a:pt x="264" y="754"/>
                    <a:pt x="261" y="703"/>
                    <a:pt x="281" y="714"/>
                  </a:cubicBezTo>
                  <a:cubicBezTo>
                    <a:pt x="282" y="715"/>
                    <a:pt x="282" y="715"/>
                    <a:pt x="283" y="715"/>
                  </a:cubicBezTo>
                  <a:cubicBezTo>
                    <a:pt x="283" y="715"/>
                    <a:pt x="283" y="715"/>
                    <a:pt x="283" y="715"/>
                  </a:cubicBezTo>
                  <a:cubicBezTo>
                    <a:pt x="306" y="718"/>
                    <a:pt x="273" y="757"/>
                    <a:pt x="308" y="765"/>
                  </a:cubicBezTo>
                  <a:cubicBezTo>
                    <a:pt x="308" y="765"/>
                    <a:pt x="308" y="765"/>
                    <a:pt x="308" y="765"/>
                  </a:cubicBezTo>
                  <a:cubicBezTo>
                    <a:pt x="308" y="765"/>
                    <a:pt x="308" y="765"/>
                    <a:pt x="308" y="765"/>
                  </a:cubicBezTo>
                  <a:cubicBezTo>
                    <a:pt x="308" y="765"/>
                    <a:pt x="309" y="765"/>
                    <a:pt x="309" y="765"/>
                  </a:cubicBezTo>
                  <a:cubicBezTo>
                    <a:pt x="309" y="765"/>
                    <a:pt x="309" y="765"/>
                    <a:pt x="309" y="765"/>
                  </a:cubicBezTo>
                  <a:cubicBezTo>
                    <a:pt x="344" y="772"/>
                    <a:pt x="330" y="723"/>
                    <a:pt x="352" y="729"/>
                  </a:cubicBezTo>
                  <a:cubicBezTo>
                    <a:pt x="352" y="730"/>
                    <a:pt x="353" y="730"/>
                    <a:pt x="353" y="730"/>
                  </a:cubicBezTo>
                  <a:cubicBezTo>
                    <a:pt x="353" y="729"/>
                    <a:pt x="353" y="730"/>
                    <a:pt x="353" y="729"/>
                  </a:cubicBezTo>
                  <a:cubicBezTo>
                    <a:pt x="376" y="728"/>
                    <a:pt x="353" y="773"/>
                    <a:pt x="388" y="774"/>
                  </a:cubicBezTo>
                  <a:cubicBezTo>
                    <a:pt x="388" y="774"/>
                    <a:pt x="388" y="774"/>
                    <a:pt x="388" y="774"/>
                  </a:cubicBezTo>
                  <a:cubicBezTo>
                    <a:pt x="388" y="774"/>
                    <a:pt x="388" y="774"/>
                    <a:pt x="389" y="774"/>
                  </a:cubicBezTo>
                  <a:cubicBezTo>
                    <a:pt x="389" y="774"/>
                    <a:pt x="389" y="774"/>
                    <a:pt x="389" y="774"/>
                  </a:cubicBezTo>
                  <a:cubicBezTo>
                    <a:pt x="389" y="774"/>
                    <a:pt x="389" y="774"/>
                    <a:pt x="389" y="774"/>
                  </a:cubicBezTo>
                  <a:cubicBezTo>
                    <a:pt x="425" y="773"/>
                    <a:pt x="401" y="728"/>
                    <a:pt x="424" y="729"/>
                  </a:cubicBezTo>
                  <a:cubicBezTo>
                    <a:pt x="424" y="730"/>
                    <a:pt x="425" y="729"/>
                    <a:pt x="425" y="729"/>
                  </a:cubicBezTo>
                  <a:cubicBezTo>
                    <a:pt x="425" y="729"/>
                    <a:pt x="425" y="729"/>
                    <a:pt x="425" y="729"/>
                  </a:cubicBezTo>
                  <a:cubicBezTo>
                    <a:pt x="447" y="723"/>
                    <a:pt x="434" y="771"/>
                    <a:pt x="468" y="765"/>
                  </a:cubicBezTo>
                  <a:cubicBezTo>
                    <a:pt x="468" y="765"/>
                    <a:pt x="468" y="765"/>
                    <a:pt x="468" y="765"/>
                  </a:cubicBezTo>
                  <a:cubicBezTo>
                    <a:pt x="469" y="765"/>
                    <a:pt x="469" y="765"/>
                    <a:pt x="469" y="765"/>
                  </a:cubicBezTo>
                  <a:cubicBezTo>
                    <a:pt x="469" y="765"/>
                    <a:pt x="469" y="765"/>
                    <a:pt x="470" y="765"/>
                  </a:cubicBezTo>
                  <a:cubicBezTo>
                    <a:pt x="470" y="765"/>
                    <a:pt x="470" y="765"/>
                    <a:pt x="470" y="765"/>
                  </a:cubicBezTo>
                  <a:cubicBezTo>
                    <a:pt x="504" y="757"/>
                    <a:pt x="471" y="717"/>
                    <a:pt x="494" y="715"/>
                  </a:cubicBezTo>
                  <a:cubicBezTo>
                    <a:pt x="495" y="714"/>
                    <a:pt x="495" y="714"/>
                    <a:pt x="496" y="714"/>
                  </a:cubicBezTo>
                  <a:cubicBezTo>
                    <a:pt x="496" y="714"/>
                    <a:pt x="496" y="714"/>
                    <a:pt x="496" y="714"/>
                  </a:cubicBezTo>
                  <a:cubicBezTo>
                    <a:pt x="516" y="703"/>
                    <a:pt x="513" y="754"/>
                    <a:pt x="545" y="740"/>
                  </a:cubicBezTo>
                  <a:cubicBezTo>
                    <a:pt x="545" y="740"/>
                    <a:pt x="545" y="740"/>
                    <a:pt x="545" y="740"/>
                  </a:cubicBezTo>
                  <a:cubicBezTo>
                    <a:pt x="546" y="740"/>
                    <a:pt x="546" y="740"/>
                    <a:pt x="546" y="740"/>
                  </a:cubicBezTo>
                  <a:cubicBezTo>
                    <a:pt x="546" y="740"/>
                    <a:pt x="546" y="740"/>
                    <a:pt x="546" y="740"/>
                  </a:cubicBezTo>
                  <a:cubicBezTo>
                    <a:pt x="546" y="740"/>
                    <a:pt x="546" y="740"/>
                    <a:pt x="546" y="740"/>
                  </a:cubicBezTo>
                  <a:cubicBezTo>
                    <a:pt x="578" y="724"/>
                    <a:pt x="538" y="693"/>
                    <a:pt x="560" y="685"/>
                  </a:cubicBezTo>
                  <a:cubicBezTo>
                    <a:pt x="561" y="685"/>
                    <a:pt x="561" y="685"/>
                    <a:pt x="561" y="684"/>
                  </a:cubicBezTo>
                  <a:cubicBezTo>
                    <a:pt x="561" y="684"/>
                    <a:pt x="561" y="684"/>
                    <a:pt x="561" y="684"/>
                  </a:cubicBezTo>
                  <a:cubicBezTo>
                    <a:pt x="579" y="669"/>
                    <a:pt x="586" y="720"/>
                    <a:pt x="615" y="700"/>
                  </a:cubicBezTo>
                  <a:cubicBezTo>
                    <a:pt x="615" y="700"/>
                    <a:pt x="615" y="700"/>
                    <a:pt x="615" y="700"/>
                  </a:cubicBezTo>
                  <a:cubicBezTo>
                    <a:pt x="616" y="700"/>
                    <a:pt x="616" y="699"/>
                    <a:pt x="616" y="699"/>
                  </a:cubicBezTo>
                  <a:cubicBezTo>
                    <a:pt x="616" y="699"/>
                    <a:pt x="616" y="699"/>
                    <a:pt x="616" y="699"/>
                  </a:cubicBezTo>
                  <a:cubicBezTo>
                    <a:pt x="616" y="699"/>
                    <a:pt x="616" y="699"/>
                    <a:pt x="616" y="699"/>
                  </a:cubicBezTo>
                  <a:cubicBezTo>
                    <a:pt x="644" y="677"/>
                    <a:pt x="599" y="655"/>
                    <a:pt x="618" y="643"/>
                  </a:cubicBezTo>
                  <a:cubicBezTo>
                    <a:pt x="619" y="643"/>
                    <a:pt x="619" y="642"/>
                    <a:pt x="619" y="642"/>
                  </a:cubicBezTo>
                  <a:cubicBezTo>
                    <a:pt x="619" y="642"/>
                    <a:pt x="620" y="642"/>
                    <a:pt x="620" y="642"/>
                  </a:cubicBezTo>
                  <a:cubicBezTo>
                    <a:pt x="634" y="623"/>
                    <a:pt x="651" y="671"/>
                    <a:pt x="675" y="646"/>
                  </a:cubicBezTo>
                  <a:cubicBezTo>
                    <a:pt x="676" y="646"/>
                    <a:pt x="676" y="646"/>
                    <a:pt x="676" y="646"/>
                  </a:cubicBezTo>
                  <a:cubicBezTo>
                    <a:pt x="676" y="645"/>
                    <a:pt x="676" y="645"/>
                    <a:pt x="676" y="645"/>
                  </a:cubicBezTo>
                  <a:cubicBezTo>
                    <a:pt x="676" y="645"/>
                    <a:pt x="676" y="645"/>
                    <a:pt x="676" y="645"/>
                  </a:cubicBezTo>
                  <a:cubicBezTo>
                    <a:pt x="676" y="645"/>
                    <a:pt x="676" y="645"/>
                    <a:pt x="676" y="645"/>
                  </a:cubicBezTo>
                  <a:cubicBezTo>
                    <a:pt x="699" y="618"/>
                    <a:pt x="650" y="605"/>
                    <a:pt x="667" y="589"/>
                  </a:cubicBezTo>
                  <a:cubicBezTo>
                    <a:pt x="667" y="589"/>
                    <a:pt x="667" y="589"/>
                    <a:pt x="667" y="588"/>
                  </a:cubicBezTo>
                  <a:cubicBezTo>
                    <a:pt x="668" y="588"/>
                    <a:pt x="668" y="588"/>
                    <a:pt x="668" y="588"/>
                  </a:cubicBezTo>
                  <a:cubicBezTo>
                    <a:pt x="677" y="567"/>
                    <a:pt x="704" y="610"/>
                    <a:pt x="723" y="580"/>
                  </a:cubicBezTo>
                  <a:cubicBezTo>
                    <a:pt x="723" y="580"/>
                    <a:pt x="723" y="580"/>
                    <a:pt x="723" y="580"/>
                  </a:cubicBezTo>
                  <a:cubicBezTo>
                    <a:pt x="723" y="580"/>
                    <a:pt x="723" y="580"/>
                    <a:pt x="723" y="580"/>
                  </a:cubicBezTo>
                  <a:cubicBezTo>
                    <a:pt x="723" y="579"/>
                    <a:pt x="724" y="579"/>
                    <a:pt x="724" y="579"/>
                  </a:cubicBezTo>
                  <a:cubicBezTo>
                    <a:pt x="724" y="579"/>
                    <a:pt x="724" y="579"/>
                    <a:pt x="724" y="579"/>
                  </a:cubicBezTo>
                  <a:cubicBezTo>
                    <a:pt x="740" y="548"/>
                    <a:pt x="690" y="546"/>
                    <a:pt x="703" y="527"/>
                  </a:cubicBezTo>
                  <a:cubicBezTo>
                    <a:pt x="703" y="527"/>
                    <a:pt x="703" y="526"/>
                    <a:pt x="703" y="526"/>
                  </a:cubicBezTo>
                  <a:cubicBezTo>
                    <a:pt x="703" y="526"/>
                    <a:pt x="703" y="526"/>
                    <a:pt x="703" y="526"/>
                  </a:cubicBezTo>
                  <a:cubicBezTo>
                    <a:pt x="709" y="503"/>
                    <a:pt x="744" y="540"/>
                    <a:pt x="756" y="506"/>
                  </a:cubicBezTo>
                  <a:cubicBezTo>
                    <a:pt x="756" y="506"/>
                    <a:pt x="756" y="506"/>
                    <a:pt x="756" y="506"/>
                  </a:cubicBezTo>
                  <a:cubicBezTo>
                    <a:pt x="756" y="506"/>
                    <a:pt x="756" y="506"/>
                    <a:pt x="756" y="506"/>
                  </a:cubicBezTo>
                  <a:cubicBezTo>
                    <a:pt x="756" y="505"/>
                    <a:pt x="756" y="505"/>
                    <a:pt x="756" y="505"/>
                  </a:cubicBezTo>
                  <a:cubicBezTo>
                    <a:pt x="756" y="505"/>
                    <a:pt x="756" y="505"/>
                    <a:pt x="756" y="505"/>
                  </a:cubicBezTo>
                  <a:cubicBezTo>
                    <a:pt x="766" y="471"/>
                    <a:pt x="716" y="480"/>
                    <a:pt x="725" y="459"/>
                  </a:cubicBezTo>
                  <a:cubicBezTo>
                    <a:pt x="725" y="458"/>
                    <a:pt x="725" y="458"/>
                    <a:pt x="725" y="457"/>
                  </a:cubicBezTo>
                  <a:cubicBezTo>
                    <a:pt x="725" y="457"/>
                    <a:pt x="725" y="457"/>
                    <a:pt x="725" y="457"/>
                  </a:cubicBezTo>
                  <a:cubicBezTo>
                    <a:pt x="726" y="434"/>
                    <a:pt x="768" y="462"/>
                    <a:pt x="773" y="427"/>
                  </a:cubicBezTo>
                  <a:cubicBezTo>
                    <a:pt x="773" y="427"/>
                    <a:pt x="773" y="427"/>
                    <a:pt x="773" y="427"/>
                  </a:cubicBezTo>
                  <a:cubicBezTo>
                    <a:pt x="773" y="427"/>
                    <a:pt x="773" y="427"/>
                    <a:pt x="773" y="427"/>
                  </a:cubicBezTo>
                  <a:cubicBezTo>
                    <a:pt x="773" y="426"/>
                    <a:pt x="773" y="426"/>
                    <a:pt x="773" y="426"/>
                  </a:cubicBezTo>
                  <a:cubicBezTo>
                    <a:pt x="773" y="426"/>
                    <a:pt x="773" y="426"/>
                    <a:pt x="773" y="426"/>
                  </a:cubicBezTo>
                  <a:cubicBezTo>
                    <a:pt x="776" y="391"/>
                    <a:pt x="728" y="410"/>
                    <a:pt x="733" y="387"/>
                  </a:cubicBezTo>
                  <a:close/>
                  <a:moveTo>
                    <a:pt x="675" y="293"/>
                  </a:moveTo>
                  <a:cubicBezTo>
                    <a:pt x="675" y="293"/>
                    <a:pt x="675" y="293"/>
                    <a:pt x="675" y="293"/>
                  </a:cubicBezTo>
                  <a:cubicBezTo>
                    <a:pt x="675" y="293"/>
                    <a:pt x="676" y="293"/>
                    <a:pt x="676" y="293"/>
                  </a:cubicBezTo>
                  <a:cubicBezTo>
                    <a:pt x="701" y="371"/>
                    <a:pt x="675" y="374"/>
                    <a:pt x="648" y="367"/>
                  </a:cubicBezTo>
                  <a:cubicBezTo>
                    <a:pt x="622" y="361"/>
                    <a:pt x="569" y="349"/>
                    <a:pt x="562" y="330"/>
                  </a:cubicBezTo>
                  <a:cubicBezTo>
                    <a:pt x="562" y="330"/>
                    <a:pt x="562" y="330"/>
                    <a:pt x="562" y="330"/>
                  </a:cubicBezTo>
                  <a:cubicBezTo>
                    <a:pt x="562" y="330"/>
                    <a:pt x="562" y="330"/>
                    <a:pt x="562" y="330"/>
                  </a:cubicBezTo>
                  <a:cubicBezTo>
                    <a:pt x="562" y="330"/>
                    <a:pt x="562" y="330"/>
                    <a:pt x="562" y="330"/>
                  </a:cubicBezTo>
                  <a:cubicBezTo>
                    <a:pt x="562" y="330"/>
                    <a:pt x="562" y="330"/>
                    <a:pt x="562" y="330"/>
                  </a:cubicBezTo>
                  <a:cubicBezTo>
                    <a:pt x="557" y="311"/>
                    <a:pt x="592" y="270"/>
                    <a:pt x="610" y="249"/>
                  </a:cubicBezTo>
                  <a:cubicBezTo>
                    <a:pt x="627" y="228"/>
                    <a:pt x="650" y="215"/>
                    <a:pt x="675" y="293"/>
                  </a:cubicBezTo>
                  <a:close/>
                  <a:moveTo>
                    <a:pt x="388" y="84"/>
                  </a:moveTo>
                  <a:cubicBezTo>
                    <a:pt x="388" y="84"/>
                    <a:pt x="388" y="84"/>
                    <a:pt x="388" y="84"/>
                  </a:cubicBezTo>
                  <a:cubicBezTo>
                    <a:pt x="470" y="84"/>
                    <a:pt x="464" y="110"/>
                    <a:pt x="450" y="133"/>
                  </a:cubicBezTo>
                  <a:cubicBezTo>
                    <a:pt x="436" y="156"/>
                    <a:pt x="408" y="203"/>
                    <a:pt x="388" y="203"/>
                  </a:cubicBezTo>
                  <a:cubicBezTo>
                    <a:pt x="388" y="203"/>
                    <a:pt x="388" y="203"/>
                    <a:pt x="388" y="203"/>
                  </a:cubicBezTo>
                  <a:cubicBezTo>
                    <a:pt x="388" y="203"/>
                    <a:pt x="388" y="203"/>
                    <a:pt x="388" y="203"/>
                  </a:cubicBezTo>
                  <a:cubicBezTo>
                    <a:pt x="388" y="203"/>
                    <a:pt x="388" y="203"/>
                    <a:pt x="388" y="203"/>
                  </a:cubicBezTo>
                  <a:cubicBezTo>
                    <a:pt x="388" y="203"/>
                    <a:pt x="388" y="203"/>
                    <a:pt x="388" y="203"/>
                  </a:cubicBezTo>
                  <a:cubicBezTo>
                    <a:pt x="368" y="203"/>
                    <a:pt x="340" y="156"/>
                    <a:pt x="326" y="133"/>
                  </a:cubicBezTo>
                  <a:cubicBezTo>
                    <a:pt x="311" y="110"/>
                    <a:pt x="306" y="84"/>
                    <a:pt x="388" y="84"/>
                  </a:cubicBezTo>
                  <a:close/>
                  <a:moveTo>
                    <a:pt x="100" y="293"/>
                  </a:moveTo>
                  <a:cubicBezTo>
                    <a:pt x="100" y="293"/>
                    <a:pt x="100" y="293"/>
                    <a:pt x="100" y="293"/>
                  </a:cubicBezTo>
                  <a:cubicBezTo>
                    <a:pt x="100" y="293"/>
                    <a:pt x="100" y="293"/>
                    <a:pt x="100" y="293"/>
                  </a:cubicBezTo>
                  <a:cubicBezTo>
                    <a:pt x="126" y="215"/>
                    <a:pt x="149" y="228"/>
                    <a:pt x="166" y="249"/>
                  </a:cubicBezTo>
                  <a:cubicBezTo>
                    <a:pt x="184" y="270"/>
                    <a:pt x="219" y="311"/>
                    <a:pt x="214" y="330"/>
                  </a:cubicBezTo>
                  <a:cubicBezTo>
                    <a:pt x="214" y="330"/>
                    <a:pt x="214" y="330"/>
                    <a:pt x="214" y="330"/>
                  </a:cubicBezTo>
                  <a:cubicBezTo>
                    <a:pt x="214" y="330"/>
                    <a:pt x="214" y="330"/>
                    <a:pt x="214" y="330"/>
                  </a:cubicBezTo>
                  <a:cubicBezTo>
                    <a:pt x="214" y="330"/>
                    <a:pt x="214" y="330"/>
                    <a:pt x="214" y="330"/>
                  </a:cubicBezTo>
                  <a:cubicBezTo>
                    <a:pt x="214" y="330"/>
                    <a:pt x="214" y="330"/>
                    <a:pt x="214" y="330"/>
                  </a:cubicBezTo>
                  <a:cubicBezTo>
                    <a:pt x="207" y="349"/>
                    <a:pt x="154" y="361"/>
                    <a:pt x="128" y="368"/>
                  </a:cubicBezTo>
                  <a:cubicBezTo>
                    <a:pt x="101" y="374"/>
                    <a:pt x="75" y="371"/>
                    <a:pt x="100" y="293"/>
                  </a:cubicBezTo>
                  <a:close/>
                  <a:moveTo>
                    <a:pt x="148" y="527"/>
                  </a:moveTo>
                  <a:cubicBezTo>
                    <a:pt x="134" y="532"/>
                    <a:pt x="119" y="524"/>
                    <a:pt x="114" y="510"/>
                  </a:cubicBezTo>
                  <a:cubicBezTo>
                    <a:pt x="94" y="445"/>
                    <a:pt x="94" y="445"/>
                    <a:pt x="94" y="445"/>
                  </a:cubicBezTo>
                  <a:cubicBezTo>
                    <a:pt x="89" y="431"/>
                    <a:pt x="97" y="415"/>
                    <a:pt x="111" y="411"/>
                  </a:cubicBezTo>
                  <a:cubicBezTo>
                    <a:pt x="223" y="375"/>
                    <a:pt x="223" y="375"/>
                    <a:pt x="223" y="375"/>
                  </a:cubicBezTo>
                  <a:cubicBezTo>
                    <a:pt x="237" y="371"/>
                    <a:pt x="253" y="379"/>
                    <a:pt x="257" y="393"/>
                  </a:cubicBezTo>
                  <a:cubicBezTo>
                    <a:pt x="278" y="458"/>
                    <a:pt x="278" y="458"/>
                    <a:pt x="278" y="458"/>
                  </a:cubicBezTo>
                  <a:cubicBezTo>
                    <a:pt x="282" y="472"/>
                    <a:pt x="274" y="487"/>
                    <a:pt x="260" y="492"/>
                  </a:cubicBezTo>
                  <a:lnTo>
                    <a:pt x="148" y="527"/>
                  </a:lnTo>
                  <a:close/>
                  <a:moveTo>
                    <a:pt x="289" y="628"/>
                  </a:moveTo>
                  <a:cubicBezTo>
                    <a:pt x="287" y="655"/>
                    <a:pt x="277" y="680"/>
                    <a:pt x="210" y="631"/>
                  </a:cubicBezTo>
                  <a:cubicBezTo>
                    <a:pt x="210" y="631"/>
                    <a:pt x="210" y="631"/>
                    <a:pt x="210" y="631"/>
                  </a:cubicBezTo>
                  <a:cubicBezTo>
                    <a:pt x="210" y="631"/>
                    <a:pt x="210" y="631"/>
                    <a:pt x="210" y="631"/>
                  </a:cubicBezTo>
                  <a:cubicBezTo>
                    <a:pt x="144" y="583"/>
                    <a:pt x="164" y="566"/>
                    <a:pt x="189" y="555"/>
                  </a:cubicBezTo>
                  <a:cubicBezTo>
                    <a:pt x="214" y="545"/>
                    <a:pt x="264" y="524"/>
                    <a:pt x="280" y="535"/>
                  </a:cubicBezTo>
                  <a:cubicBezTo>
                    <a:pt x="280" y="535"/>
                    <a:pt x="280" y="535"/>
                    <a:pt x="280" y="535"/>
                  </a:cubicBezTo>
                  <a:cubicBezTo>
                    <a:pt x="280" y="535"/>
                    <a:pt x="280" y="535"/>
                    <a:pt x="280" y="535"/>
                  </a:cubicBezTo>
                  <a:cubicBezTo>
                    <a:pt x="280" y="535"/>
                    <a:pt x="280" y="535"/>
                    <a:pt x="280" y="535"/>
                  </a:cubicBezTo>
                  <a:cubicBezTo>
                    <a:pt x="280" y="535"/>
                    <a:pt x="280" y="535"/>
                    <a:pt x="280" y="535"/>
                  </a:cubicBezTo>
                  <a:cubicBezTo>
                    <a:pt x="296" y="547"/>
                    <a:pt x="291" y="601"/>
                    <a:pt x="289" y="628"/>
                  </a:cubicBezTo>
                  <a:close/>
                  <a:moveTo>
                    <a:pt x="287" y="300"/>
                  </a:moveTo>
                  <a:cubicBezTo>
                    <a:pt x="275" y="309"/>
                    <a:pt x="258" y="306"/>
                    <a:pt x="249" y="294"/>
                  </a:cubicBezTo>
                  <a:cubicBezTo>
                    <a:pt x="181" y="198"/>
                    <a:pt x="181" y="198"/>
                    <a:pt x="181" y="198"/>
                  </a:cubicBezTo>
                  <a:cubicBezTo>
                    <a:pt x="172" y="186"/>
                    <a:pt x="175" y="169"/>
                    <a:pt x="187" y="161"/>
                  </a:cubicBezTo>
                  <a:cubicBezTo>
                    <a:pt x="242" y="121"/>
                    <a:pt x="242" y="121"/>
                    <a:pt x="242" y="121"/>
                  </a:cubicBezTo>
                  <a:cubicBezTo>
                    <a:pt x="254" y="112"/>
                    <a:pt x="271" y="115"/>
                    <a:pt x="280" y="127"/>
                  </a:cubicBezTo>
                  <a:cubicBezTo>
                    <a:pt x="349" y="223"/>
                    <a:pt x="349" y="223"/>
                    <a:pt x="349" y="223"/>
                  </a:cubicBezTo>
                  <a:cubicBezTo>
                    <a:pt x="357" y="235"/>
                    <a:pt x="354" y="252"/>
                    <a:pt x="342" y="260"/>
                  </a:cubicBezTo>
                  <a:lnTo>
                    <a:pt x="287" y="300"/>
                  </a:lnTo>
                  <a:close/>
                  <a:moveTo>
                    <a:pt x="451" y="660"/>
                  </a:moveTo>
                  <a:cubicBezTo>
                    <a:pt x="451" y="675"/>
                    <a:pt x="439" y="687"/>
                    <a:pt x="424" y="687"/>
                  </a:cubicBezTo>
                  <a:cubicBezTo>
                    <a:pt x="356" y="686"/>
                    <a:pt x="356" y="686"/>
                    <a:pt x="356" y="686"/>
                  </a:cubicBezTo>
                  <a:cubicBezTo>
                    <a:pt x="341" y="686"/>
                    <a:pt x="329" y="674"/>
                    <a:pt x="329" y="659"/>
                  </a:cubicBezTo>
                  <a:cubicBezTo>
                    <a:pt x="330" y="542"/>
                    <a:pt x="330" y="542"/>
                    <a:pt x="330" y="542"/>
                  </a:cubicBezTo>
                  <a:cubicBezTo>
                    <a:pt x="330" y="527"/>
                    <a:pt x="342" y="515"/>
                    <a:pt x="357" y="515"/>
                  </a:cubicBezTo>
                  <a:cubicBezTo>
                    <a:pt x="425" y="515"/>
                    <a:pt x="425" y="515"/>
                    <a:pt x="425" y="515"/>
                  </a:cubicBezTo>
                  <a:cubicBezTo>
                    <a:pt x="440" y="515"/>
                    <a:pt x="452" y="527"/>
                    <a:pt x="452" y="542"/>
                  </a:cubicBezTo>
                  <a:lnTo>
                    <a:pt x="451" y="660"/>
                  </a:lnTo>
                  <a:close/>
                  <a:moveTo>
                    <a:pt x="388" y="475"/>
                  </a:moveTo>
                  <a:cubicBezTo>
                    <a:pt x="339" y="475"/>
                    <a:pt x="299" y="436"/>
                    <a:pt x="299" y="387"/>
                  </a:cubicBezTo>
                  <a:cubicBezTo>
                    <a:pt x="299" y="338"/>
                    <a:pt x="339" y="298"/>
                    <a:pt x="388" y="298"/>
                  </a:cubicBezTo>
                  <a:cubicBezTo>
                    <a:pt x="437" y="298"/>
                    <a:pt x="477" y="338"/>
                    <a:pt x="477" y="387"/>
                  </a:cubicBezTo>
                  <a:cubicBezTo>
                    <a:pt x="477" y="436"/>
                    <a:pt x="437" y="475"/>
                    <a:pt x="388" y="475"/>
                  </a:cubicBezTo>
                  <a:close/>
                  <a:moveTo>
                    <a:pt x="440" y="260"/>
                  </a:moveTo>
                  <a:cubicBezTo>
                    <a:pt x="428" y="251"/>
                    <a:pt x="425" y="234"/>
                    <a:pt x="434" y="222"/>
                  </a:cubicBezTo>
                  <a:cubicBezTo>
                    <a:pt x="504" y="128"/>
                    <a:pt x="504" y="128"/>
                    <a:pt x="504" y="128"/>
                  </a:cubicBezTo>
                  <a:cubicBezTo>
                    <a:pt x="513" y="116"/>
                    <a:pt x="530" y="113"/>
                    <a:pt x="542" y="122"/>
                  </a:cubicBezTo>
                  <a:cubicBezTo>
                    <a:pt x="596" y="162"/>
                    <a:pt x="596" y="162"/>
                    <a:pt x="596" y="162"/>
                  </a:cubicBezTo>
                  <a:cubicBezTo>
                    <a:pt x="608" y="171"/>
                    <a:pt x="611" y="188"/>
                    <a:pt x="602" y="200"/>
                  </a:cubicBezTo>
                  <a:cubicBezTo>
                    <a:pt x="533" y="295"/>
                    <a:pt x="533" y="295"/>
                    <a:pt x="533" y="295"/>
                  </a:cubicBezTo>
                  <a:cubicBezTo>
                    <a:pt x="524" y="307"/>
                    <a:pt x="507" y="309"/>
                    <a:pt x="495" y="300"/>
                  </a:cubicBezTo>
                  <a:lnTo>
                    <a:pt x="440" y="260"/>
                  </a:lnTo>
                  <a:close/>
                  <a:moveTo>
                    <a:pt x="566" y="631"/>
                  </a:moveTo>
                  <a:cubicBezTo>
                    <a:pt x="566" y="631"/>
                    <a:pt x="566" y="631"/>
                    <a:pt x="566" y="631"/>
                  </a:cubicBezTo>
                  <a:cubicBezTo>
                    <a:pt x="566" y="631"/>
                    <a:pt x="566" y="631"/>
                    <a:pt x="566" y="631"/>
                  </a:cubicBezTo>
                  <a:cubicBezTo>
                    <a:pt x="499" y="679"/>
                    <a:pt x="489" y="655"/>
                    <a:pt x="487" y="628"/>
                  </a:cubicBezTo>
                  <a:cubicBezTo>
                    <a:pt x="485" y="601"/>
                    <a:pt x="480" y="547"/>
                    <a:pt x="496" y="535"/>
                  </a:cubicBezTo>
                  <a:cubicBezTo>
                    <a:pt x="496" y="535"/>
                    <a:pt x="496" y="535"/>
                    <a:pt x="496" y="535"/>
                  </a:cubicBezTo>
                  <a:cubicBezTo>
                    <a:pt x="496" y="535"/>
                    <a:pt x="496" y="535"/>
                    <a:pt x="496" y="535"/>
                  </a:cubicBezTo>
                  <a:cubicBezTo>
                    <a:pt x="496" y="535"/>
                    <a:pt x="496" y="535"/>
                    <a:pt x="496" y="535"/>
                  </a:cubicBezTo>
                  <a:cubicBezTo>
                    <a:pt x="496" y="535"/>
                    <a:pt x="496" y="535"/>
                    <a:pt x="496" y="535"/>
                  </a:cubicBezTo>
                  <a:cubicBezTo>
                    <a:pt x="512" y="524"/>
                    <a:pt x="562" y="545"/>
                    <a:pt x="587" y="555"/>
                  </a:cubicBezTo>
                  <a:cubicBezTo>
                    <a:pt x="613" y="565"/>
                    <a:pt x="632" y="583"/>
                    <a:pt x="566" y="631"/>
                  </a:cubicBezTo>
                  <a:close/>
                  <a:moveTo>
                    <a:pt x="688" y="447"/>
                  </a:moveTo>
                  <a:cubicBezTo>
                    <a:pt x="666" y="512"/>
                    <a:pt x="666" y="512"/>
                    <a:pt x="666" y="512"/>
                  </a:cubicBezTo>
                  <a:cubicBezTo>
                    <a:pt x="662" y="526"/>
                    <a:pt x="646" y="534"/>
                    <a:pt x="632" y="529"/>
                  </a:cubicBezTo>
                  <a:cubicBezTo>
                    <a:pt x="521" y="492"/>
                    <a:pt x="521" y="492"/>
                    <a:pt x="521" y="492"/>
                  </a:cubicBezTo>
                  <a:cubicBezTo>
                    <a:pt x="507" y="487"/>
                    <a:pt x="499" y="472"/>
                    <a:pt x="504" y="458"/>
                  </a:cubicBezTo>
                  <a:cubicBezTo>
                    <a:pt x="525" y="393"/>
                    <a:pt x="525" y="393"/>
                    <a:pt x="525" y="393"/>
                  </a:cubicBezTo>
                  <a:cubicBezTo>
                    <a:pt x="530" y="379"/>
                    <a:pt x="545" y="371"/>
                    <a:pt x="559" y="376"/>
                  </a:cubicBezTo>
                  <a:cubicBezTo>
                    <a:pt x="671" y="413"/>
                    <a:pt x="671" y="413"/>
                    <a:pt x="671" y="413"/>
                  </a:cubicBezTo>
                  <a:cubicBezTo>
                    <a:pt x="685" y="418"/>
                    <a:pt x="693" y="433"/>
                    <a:pt x="688" y="447"/>
                  </a:cubicBezTo>
                  <a:close/>
                </a:path>
              </a:pathLst>
            </a:custGeom>
            <a:grpFill/>
            <a:ln>
              <a:noFill/>
            </a:ln>
            <a:extLst>
              <a:ext uri="{91240B29-F687-4F45-9708-019B960494DF}">
                <a14:hiddenLine xmlns:a14="http://schemas.microsoft.com/office/drawing/2010/main" w="9" cap="flat">
                  <a:solidFill>
                    <a:srgbClr val="000000"/>
                  </a:solidFill>
                  <a:prstDash val="solid"/>
                  <a:miter lim="800000"/>
                  <a:headEnd/>
                  <a:tailEnd/>
                </a14:hiddenLine>
              </a:ext>
            </a:extLst>
          </p:spPr>
          <p:txBody>
            <a:bodyPr lIns="121920" tIns="60960" rIns="121920" bIns="60960"/>
            <a:lstStyle/>
            <a:p>
              <a:endParaRPr lang="zh-CN" altLang="en-US"/>
            </a:p>
          </p:txBody>
        </p:sp>
        <p:sp>
          <p:nvSpPr>
            <p:cNvPr id="51" name="Freeform 13"/>
            <p:cNvSpPr>
              <a:spLocks noEditPoints="1"/>
            </p:cNvSpPr>
            <p:nvPr/>
          </p:nvSpPr>
          <p:spPr bwMode="auto">
            <a:xfrm>
              <a:off x="5738455" y="2528916"/>
              <a:ext cx="3505201" cy="3497580"/>
            </a:xfrm>
            <a:custGeom>
              <a:avLst/>
              <a:gdLst>
                <a:gd name="T0" fmla="*/ 773 w 776"/>
                <a:gd name="T1" fmla="*/ 346 h 774"/>
                <a:gd name="T2" fmla="*/ 756 w 776"/>
                <a:gd name="T3" fmla="*/ 267 h 774"/>
                <a:gd name="T4" fmla="*/ 702 w 776"/>
                <a:gd name="T5" fmla="*/ 245 h 774"/>
                <a:gd name="T6" fmla="*/ 722 w 776"/>
                <a:gd name="T7" fmla="*/ 192 h 774"/>
                <a:gd name="T8" fmla="*/ 675 w 776"/>
                <a:gd name="T9" fmla="*/ 127 h 774"/>
                <a:gd name="T10" fmla="*/ 615 w 776"/>
                <a:gd name="T11" fmla="*/ 74 h 774"/>
                <a:gd name="T12" fmla="*/ 559 w 776"/>
                <a:gd name="T13" fmla="*/ 88 h 774"/>
                <a:gd name="T14" fmla="*/ 544 w 776"/>
                <a:gd name="T15" fmla="*/ 33 h 774"/>
                <a:gd name="T16" fmla="*/ 468 w 776"/>
                <a:gd name="T17" fmla="*/ 8 h 774"/>
                <a:gd name="T18" fmla="*/ 388 w 776"/>
                <a:gd name="T19" fmla="*/ 0 h 774"/>
                <a:gd name="T20" fmla="*/ 351 w 776"/>
                <a:gd name="T21" fmla="*/ 44 h 774"/>
                <a:gd name="T22" fmla="*/ 306 w 776"/>
                <a:gd name="T23" fmla="*/ 9 h 774"/>
                <a:gd name="T24" fmla="*/ 230 w 776"/>
                <a:gd name="T25" fmla="*/ 33 h 774"/>
                <a:gd name="T26" fmla="*/ 161 w 776"/>
                <a:gd name="T27" fmla="*/ 74 h 774"/>
                <a:gd name="T28" fmla="*/ 157 w 776"/>
                <a:gd name="T29" fmla="*/ 131 h 774"/>
                <a:gd name="T30" fmla="*/ 100 w 776"/>
                <a:gd name="T31" fmla="*/ 129 h 774"/>
                <a:gd name="T32" fmla="*/ 53 w 776"/>
                <a:gd name="T33" fmla="*/ 194 h 774"/>
                <a:gd name="T34" fmla="*/ 20 w 776"/>
                <a:gd name="T35" fmla="*/ 267 h 774"/>
                <a:gd name="T36" fmla="*/ 51 w 776"/>
                <a:gd name="T37" fmla="*/ 316 h 774"/>
                <a:gd name="T38" fmla="*/ 3 w 776"/>
                <a:gd name="T39" fmla="*/ 347 h 774"/>
                <a:gd name="T40" fmla="*/ 3 w 776"/>
                <a:gd name="T41" fmla="*/ 428 h 774"/>
                <a:gd name="T42" fmla="*/ 20 w 776"/>
                <a:gd name="T43" fmla="*/ 506 h 774"/>
                <a:gd name="T44" fmla="*/ 74 w 776"/>
                <a:gd name="T45" fmla="*/ 528 h 774"/>
                <a:gd name="T46" fmla="*/ 54 w 776"/>
                <a:gd name="T47" fmla="*/ 581 h 774"/>
                <a:gd name="T48" fmla="*/ 101 w 776"/>
                <a:gd name="T49" fmla="*/ 646 h 774"/>
                <a:gd name="T50" fmla="*/ 161 w 776"/>
                <a:gd name="T51" fmla="*/ 700 h 774"/>
                <a:gd name="T52" fmla="*/ 217 w 776"/>
                <a:gd name="T53" fmla="*/ 686 h 774"/>
                <a:gd name="T54" fmla="*/ 232 w 776"/>
                <a:gd name="T55" fmla="*/ 741 h 774"/>
                <a:gd name="T56" fmla="*/ 308 w 776"/>
                <a:gd name="T57" fmla="*/ 765 h 774"/>
                <a:gd name="T58" fmla="*/ 388 w 776"/>
                <a:gd name="T59" fmla="*/ 774 h 774"/>
                <a:gd name="T60" fmla="*/ 425 w 776"/>
                <a:gd name="T61" fmla="*/ 729 h 774"/>
                <a:gd name="T62" fmla="*/ 470 w 776"/>
                <a:gd name="T63" fmla="*/ 765 h 774"/>
                <a:gd name="T64" fmla="*/ 546 w 776"/>
                <a:gd name="T65" fmla="*/ 740 h 774"/>
                <a:gd name="T66" fmla="*/ 615 w 776"/>
                <a:gd name="T67" fmla="*/ 700 h 774"/>
                <a:gd name="T68" fmla="*/ 619 w 776"/>
                <a:gd name="T69" fmla="*/ 642 h 774"/>
                <a:gd name="T70" fmla="*/ 676 w 776"/>
                <a:gd name="T71" fmla="*/ 645 h 774"/>
                <a:gd name="T72" fmla="*/ 723 w 776"/>
                <a:gd name="T73" fmla="*/ 580 h 774"/>
                <a:gd name="T74" fmla="*/ 756 w 776"/>
                <a:gd name="T75" fmla="*/ 506 h 774"/>
                <a:gd name="T76" fmla="*/ 725 w 776"/>
                <a:gd name="T77" fmla="*/ 457 h 774"/>
                <a:gd name="T78" fmla="*/ 773 w 776"/>
                <a:gd name="T79" fmla="*/ 426 h 774"/>
                <a:gd name="T80" fmla="*/ 562 w 776"/>
                <a:gd name="T81" fmla="*/ 330 h 774"/>
                <a:gd name="T82" fmla="*/ 675 w 776"/>
                <a:gd name="T83" fmla="*/ 293 h 774"/>
                <a:gd name="T84" fmla="*/ 388 w 776"/>
                <a:gd name="T85" fmla="*/ 203 h 774"/>
                <a:gd name="T86" fmla="*/ 100 w 776"/>
                <a:gd name="T87" fmla="*/ 293 h 774"/>
                <a:gd name="T88" fmla="*/ 214 w 776"/>
                <a:gd name="T89" fmla="*/ 330 h 774"/>
                <a:gd name="T90" fmla="*/ 94 w 776"/>
                <a:gd name="T91" fmla="*/ 445 h 774"/>
                <a:gd name="T92" fmla="*/ 148 w 776"/>
                <a:gd name="T93" fmla="*/ 527 h 774"/>
                <a:gd name="T94" fmla="*/ 280 w 776"/>
                <a:gd name="T95" fmla="*/ 535 h 774"/>
                <a:gd name="T96" fmla="*/ 287 w 776"/>
                <a:gd name="T97" fmla="*/ 300 h 774"/>
                <a:gd name="T98" fmla="*/ 349 w 776"/>
                <a:gd name="T99" fmla="*/ 223 h 774"/>
                <a:gd name="T100" fmla="*/ 329 w 776"/>
                <a:gd name="T101" fmla="*/ 659 h 774"/>
                <a:gd name="T102" fmla="*/ 388 w 776"/>
                <a:gd name="T103" fmla="*/ 475 h 774"/>
                <a:gd name="T104" fmla="*/ 434 w 776"/>
                <a:gd name="T105" fmla="*/ 222 h 774"/>
                <a:gd name="T106" fmla="*/ 495 w 776"/>
                <a:gd name="T107" fmla="*/ 300 h 774"/>
                <a:gd name="T108" fmla="*/ 496 w 776"/>
                <a:gd name="T109" fmla="*/ 535 h 774"/>
                <a:gd name="T110" fmla="*/ 566 w 776"/>
                <a:gd name="T111" fmla="*/ 631 h 774"/>
                <a:gd name="T112" fmla="*/ 525 w 776"/>
                <a:gd name="T113" fmla="*/ 393 h 77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6" h="774">
                  <a:moveTo>
                    <a:pt x="733" y="387"/>
                  </a:moveTo>
                  <a:cubicBezTo>
                    <a:pt x="733" y="386"/>
                    <a:pt x="733" y="386"/>
                    <a:pt x="733" y="385"/>
                  </a:cubicBezTo>
                  <a:cubicBezTo>
                    <a:pt x="733" y="385"/>
                    <a:pt x="733" y="385"/>
                    <a:pt x="733" y="385"/>
                  </a:cubicBezTo>
                  <a:cubicBezTo>
                    <a:pt x="728" y="363"/>
                    <a:pt x="775" y="382"/>
                    <a:pt x="773" y="346"/>
                  </a:cubicBezTo>
                  <a:cubicBezTo>
                    <a:pt x="773" y="346"/>
                    <a:pt x="773" y="346"/>
                    <a:pt x="773" y="346"/>
                  </a:cubicBezTo>
                  <a:cubicBezTo>
                    <a:pt x="773" y="346"/>
                    <a:pt x="773" y="346"/>
                    <a:pt x="773" y="346"/>
                  </a:cubicBezTo>
                  <a:cubicBezTo>
                    <a:pt x="773" y="345"/>
                    <a:pt x="773" y="345"/>
                    <a:pt x="773" y="345"/>
                  </a:cubicBezTo>
                  <a:cubicBezTo>
                    <a:pt x="773" y="345"/>
                    <a:pt x="773" y="345"/>
                    <a:pt x="773" y="345"/>
                  </a:cubicBezTo>
                  <a:cubicBezTo>
                    <a:pt x="768" y="310"/>
                    <a:pt x="726" y="338"/>
                    <a:pt x="725" y="315"/>
                  </a:cubicBezTo>
                  <a:cubicBezTo>
                    <a:pt x="725" y="315"/>
                    <a:pt x="725" y="314"/>
                    <a:pt x="725" y="314"/>
                  </a:cubicBezTo>
                  <a:cubicBezTo>
                    <a:pt x="725" y="314"/>
                    <a:pt x="725" y="314"/>
                    <a:pt x="725" y="314"/>
                  </a:cubicBezTo>
                  <a:cubicBezTo>
                    <a:pt x="716" y="292"/>
                    <a:pt x="766" y="301"/>
                    <a:pt x="756" y="267"/>
                  </a:cubicBezTo>
                  <a:cubicBezTo>
                    <a:pt x="756" y="267"/>
                    <a:pt x="756" y="267"/>
                    <a:pt x="756" y="267"/>
                  </a:cubicBezTo>
                  <a:cubicBezTo>
                    <a:pt x="756" y="267"/>
                    <a:pt x="756" y="267"/>
                    <a:pt x="756" y="267"/>
                  </a:cubicBezTo>
                  <a:cubicBezTo>
                    <a:pt x="756" y="266"/>
                    <a:pt x="756" y="266"/>
                    <a:pt x="756" y="266"/>
                  </a:cubicBezTo>
                  <a:cubicBezTo>
                    <a:pt x="756" y="266"/>
                    <a:pt x="756" y="266"/>
                    <a:pt x="756" y="266"/>
                  </a:cubicBezTo>
                  <a:cubicBezTo>
                    <a:pt x="744" y="233"/>
                    <a:pt x="708" y="269"/>
                    <a:pt x="703" y="247"/>
                  </a:cubicBezTo>
                  <a:cubicBezTo>
                    <a:pt x="703" y="246"/>
                    <a:pt x="703" y="246"/>
                    <a:pt x="702" y="245"/>
                  </a:cubicBezTo>
                  <a:cubicBezTo>
                    <a:pt x="702" y="245"/>
                    <a:pt x="702" y="245"/>
                    <a:pt x="702" y="245"/>
                  </a:cubicBezTo>
                  <a:cubicBezTo>
                    <a:pt x="689" y="226"/>
                    <a:pt x="740" y="224"/>
                    <a:pt x="723" y="193"/>
                  </a:cubicBezTo>
                  <a:cubicBezTo>
                    <a:pt x="723" y="193"/>
                    <a:pt x="723" y="193"/>
                    <a:pt x="723" y="193"/>
                  </a:cubicBezTo>
                  <a:cubicBezTo>
                    <a:pt x="723" y="193"/>
                    <a:pt x="723" y="193"/>
                    <a:pt x="723" y="193"/>
                  </a:cubicBezTo>
                  <a:cubicBezTo>
                    <a:pt x="723" y="193"/>
                    <a:pt x="723" y="192"/>
                    <a:pt x="722" y="192"/>
                  </a:cubicBezTo>
                  <a:cubicBezTo>
                    <a:pt x="722" y="192"/>
                    <a:pt x="722" y="192"/>
                    <a:pt x="722" y="192"/>
                  </a:cubicBezTo>
                  <a:cubicBezTo>
                    <a:pt x="704" y="162"/>
                    <a:pt x="677" y="205"/>
                    <a:pt x="667" y="184"/>
                  </a:cubicBezTo>
                  <a:cubicBezTo>
                    <a:pt x="667" y="184"/>
                    <a:pt x="666" y="183"/>
                    <a:pt x="666" y="183"/>
                  </a:cubicBezTo>
                  <a:cubicBezTo>
                    <a:pt x="666" y="183"/>
                    <a:pt x="666" y="183"/>
                    <a:pt x="666" y="183"/>
                  </a:cubicBezTo>
                  <a:cubicBezTo>
                    <a:pt x="649" y="167"/>
                    <a:pt x="698" y="155"/>
                    <a:pt x="676" y="128"/>
                  </a:cubicBezTo>
                  <a:cubicBezTo>
                    <a:pt x="676" y="128"/>
                    <a:pt x="676" y="128"/>
                    <a:pt x="676" y="128"/>
                  </a:cubicBezTo>
                  <a:cubicBezTo>
                    <a:pt x="675" y="128"/>
                    <a:pt x="675" y="128"/>
                    <a:pt x="675" y="127"/>
                  </a:cubicBezTo>
                  <a:cubicBezTo>
                    <a:pt x="675" y="127"/>
                    <a:pt x="675" y="127"/>
                    <a:pt x="675" y="127"/>
                  </a:cubicBezTo>
                  <a:cubicBezTo>
                    <a:pt x="675" y="127"/>
                    <a:pt x="675" y="127"/>
                    <a:pt x="675" y="127"/>
                  </a:cubicBezTo>
                  <a:cubicBezTo>
                    <a:pt x="650" y="101"/>
                    <a:pt x="633" y="149"/>
                    <a:pt x="619" y="131"/>
                  </a:cubicBezTo>
                  <a:cubicBezTo>
                    <a:pt x="618" y="130"/>
                    <a:pt x="618" y="130"/>
                    <a:pt x="618" y="130"/>
                  </a:cubicBezTo>
                  <a:cubicBezTo>
                    <a:pt x="618" y="130"/>
                    <a:pt x="618" y="130"/>
                    <a:pt x="617" y="130"/>
                  </a:cubicBezTo>
                  <a:cubicBezTo>
                    <a:pt x="598" y="118"/>
                    <a:pt x="643" y="95"/>
                    <a:pt x="615" y="74"/>
                  </a:cubicBezTo>
                  <a:cubicBezTo>
                    <a:pt x="615" y="74"/>
                    <a:pt x="615" y="74"/>
                    <a:pt x="615" y="74"/>
                  </a:cubicBezTo>
                  <a:cubicBezTo>
                    <a:pt x="615" y="74"/>
                    <a:pt x="615" y="73"/>
                    <a:pt x="615" y="73"/>
                  </a:cubicBezTo>
                  <a:cubicBezTo>
                    <a:pt x="615" y="73"/>
                    <a:pt x="615" y="73"/>
                    <a:pt x="614" y="73"/>
                  </a:cubicBezTo>
                  <a:cubicBezTo>
                    <a:pt x="614" y="73"/>
                    <a:pt x="614" y="73"/>
                    <a:pt x="614" y="73"/>
                  </a:cubicBezTo>
                  <a:cubicBezTo>
                    <a:pt x="585" y="53"/>
                    <a:pt x="578" y="103"/>
                    <a:pt x="561" y="88"/>
                  </a:cubicBezTo>
                  <a:cubicBezTo>
                    <a:pt x="560" y="88"/>
                    <a:pt x="560" y="88"/>
                    <a:pt x="559" y="88"/>
                  </a:cubicBezTo>
                  <a:cubicBezTo>
                    <a:pt x="559" y="88"/>
                    <a:pt x="559" y="88"/>
                    <a:pt x="559" y="88"/>
                  </a:cubicBezTo>
                  <a:cubicBezTo>
                    <a:pt x="537" y="80"/>
                    <a:pt x="577" y="49"/>
                    <a:pt x="545" y="33"/>
                  </a:cubicBezTo>
                  <a:cubicBezTo>
                    <a:pt x="545" y="33"/>
                    <a:pt x="545" y="33"/>
                    <a:pt x="545" y="33"/>
                  </a:cubicBezTo>
                  <a:cubicBezTo>
                    <a:pt x="545" y="33"/>
                    <a:pt x="545" y="33"/>
                    <a:pt x="545" y="33"/>
                  </a:cubicBezTo>
                  <a:cubicBezTo>
                    <a:pt x="545" y="33"/>
                    <a:pt x="544" y="33"/>
                    <a:pt x="544" y="33"/>
                  </a:cubicBezTo>
                  <a:cubicBezTo>
                    <a:pt x="544" y="33"/>
                    <a:pt x="544" y="33"/>
                    <a:pt x="544" y="33"/>
                  </a:cubicBezTo>
                  <a:cubicBezTo>
                    <a:pt x="511" y="19"/>
                    <a:pt x="515" y="70"/>
                    <a:pt x="495" y="59"/>
                  </a:cubicBezTo>
                  <a:cubicBezTo>
                    <a:pt x="494" y="59"/>
                    <a:pt x="494" y="59"/>
                    <a:pt x="493" y="59"/>
                  </a:cubicBezTo>
                  <a:cubicBezTo>
                    <a:pt x="493" y="59"/>
                    <a:pt x="493" y="59"/>
                    <a:pt x="493" y="59"/>
                  </a:cubicBezTo>
                  <a:cubicBezTo>
                    <a:pt x="470" y="56"/>
                    <a:pt x="503" y="17"/>
                    <a:pt x="468" y="8"/>
                  </a:cubicBezTo>
                  <a:cubicBezTo>
                    <a:pt x="468" y="8"/>
                    <a:pt x="468" y="8"/>
                    <a:pt x="468" y="8"/>
                  </a:cubicBezTo>
                  <a:cubicBezTo>
                    <a:pt x="468" y="8"/>
                    <a:pt x="468" y="8"/>
                    <a:pt x="468" y="8"/>
                  </a:cubicBezTo>
                  <a:cubicBezTo>
                    <a:pt x="468" y="8"/>
                    <a:pt x="467" y="8"/>
                    <a:pt x="467" y="8"/>
                  </a:cubicBezTo>
                  <a:cubicBezTo>
                    <a:pt x="467" y="8"/>
                    <a:pt x="467" y="8"/>
                    <a:pt x="467" y="8"/>
                  </a:cubicBezTo>
                  <a:cubicBezTo>
                    <a:pt x="432" y="2"/>
                    <a:pt x="446" y="51"/>
                    <a:pt x="424" y="44"/>
                  </a:cubicBezTo>
                  <a:cubicBezTo>
                    <a:pt x="424" y="44"/>
                    <a:pt x="423" y="44"/>
                    <a:pt x="423" y="44"/>
                  </a:cubicBezTo>
                  <a:cubicBezTo>
                    <a:pt x="423" y="44"/>
                    <a:pt x="423" y="44"/>
                    <a:pt x="423" y="44"/>
                  </a:cubicBezTo>
                  <a:cubicBezTo>
                    <a:pt x="400" y="46"/>
                    <a:pt x="423" y="1"/>
                    <a:pt x="388" y="0"/>
                  </a:cubicBezTo>
                  <a:cubicBezTo>
                    <a:pt x="388" y="0"/>
                    <a:pt x="388" y="0"/>
                    <a:pt x="388" y="0"/>
                  </a:cubicBezTo>
                  <a:cubicBezTo>
                    <a:pt x="388" y="0"/>
                    <a:pt x="388" y="0"/>
                    <a:pt x="387" y="0"/>
                  </a:cubicBezTo>
                  <a:cubicBezTo>
                    <a:pt x="387" y="0"/>
                    <a:pt x="387" y="0"/>
                    <a:pt x="387" y="0"/>
                  </a:cubicBezTo>
                  <a:cubicBezTo>
                    <a:pt x="387" y="0"/>
                    <a:pt x="387" y="0"/>
                    <a:pt x="387" y="0"/>
                  </a:cubicBezTo>
                  <a:cubicBezTo>
                    <a:pt x="351" y="1"/>
                    <a:pt x="375" y="46"/>
                    <a:pt x="352" y="44"/>
                  </a:cubicBezTo>
                  <a:cubicBezTo>
                    <a:pt x="352" y="44"/>
                    <a:pt x="351" y="44"/>
                    <a:pt x="351" y="44"/>
                  </a:cubicBezTo>
                  <a:cubicBezTo>
                    <a:pt x="351" y="44"/>
                    <a:pt x="351" y="44"/>
                    <a:pt x="351" y="44"/>
                  </a:cubicBezTo>
                  <a:cubicBezTo>
                    <a:pt x="328" y="51"/>
                    <a:pt x="342" y="2"/>
                    <a:pt x="308" y="8"/>
                  </a:cubicBezTo>
                  <a:cubicBezTo>
                    <a:pt x="308" y="8"/>
                    <a:pt x="308" y="8"/>
                    <a:pt x="308" y="8"/>
                  </a:cubicBezTo>
                  <a:cubicBezTo>
                    <a:pt x="307" y="8"/>
                    <a:pt x="307" y="8"/>
                    <a:pt x="307" y="8"/>
                  </a:cubicBezTo>
                  <a:cubicBezTo>
                    <a:pt x="307" y="8"/>
                    <a:pt x="307" y="8"/>
                    <a:pt x="306" y="8"/>
                  </a:cubicBezTo>
                  <a:cubicBezTo>
                    <a:pt x="306" y="8"/>
                    <a:pt x="306" y="8"/>
                    <a:pt x="306" y="9"/>
                  </a:cubicBezTo>
                  <a:cubicBezTo>
                    <a:pt x="272" y="17"/>
                    <a:pt x="305" y="56"/>
                    <a:pt x="282" y="59"/>
                  </a:cubicBezTo>
                  <a:cubicBezTo>
                    <a:pt x="281" y="59"/>
                    <a:pt x="281" y="59"/>
                    <a:pt x="280" y="59"/>
                  </a:cubicBezTo>
                  <a:cubicBezTo>
                    <a:pt x="280" y="59"/>
                    <a:pt x="280" y="59"/>
                    <a:pt x="280" y="59"/>
                  </a:cubicBezTo>
                  <a:cubicBezTo>
                    <a:pt x="260" y="71"/>
                    <a:pt x="263" y="20"/>
                    <a:pt x="231" y="33"/>
                  </a:cubicBezTo>
                  <a:cubicBezTo>
                    <a:pt x="231" y="33"/>
                    <a:pt x="231" y="33"/>
                    <a:pt x="231" y="33"/>
                  </a:cubicBezTo>
                  <a:cubicBezTo>
                    <a:pt x="230" y="33"/>
                    <a:pt x="230" y="33"/>
                    <a:pt x="230" y="33"/>
                  </a:cubicBezTo>
                  <a:cubicBezTo>
                    <a:pt x="230" y="34"/>
                    <a:pt x="230" y="34"/>
                    <a:pt x="230" y="34"/>
                  </a:cubicBezTo>
                  <a:cubicBezTo>
                    <a:pt x="230" y="34"/>
                    <a:pt x="230" y="34"/>
                    <a:pt x="230" y="34"/>
                  </a:cubicBezTo>
                  <a:cubicBezTo>
                    <a:pt x="198" y="49"/>
                    <a:pt x="238" y="80"/>
                    <a:pt x="216" y="88"/>
                  </a:cubicBezTo>
                  <a:cubicBezTo>
                    <a:pt x="215" y="88"/>
                    <a:pt x="215" y="89"/>
                    <a:pt x="215" y="89"/>
                  </a:cubicBezTo>
                  <a:cubicBezTo>
                    <a:pt x="215" y="89"/>
                    <a:pt x="215" y="89"/>
                    <a:pt x="214" y="89"/>
                  </a:cubicBezTo>
                  <a:cubicBezTo>
                    <a:pt x="197" y="104"/>
                    <a:pt x="190" y="54"/>
                    <a:pt x="161" y="74"/>
                  </a:cubicBezTo>
                  <a:cubicBezTo>
                    <a:pt x="161" y="74"/>
                    <a:pt x="161" y="74"/>
                    <a:pt x="161" y="74"/>
                  </a:cubicBezTo>
                  <a:cubicBezTo>
                    <a:pt x="160" y="74"/>
                    <a:pt x="160" y="74"/>
                    <a:pt x="160" y="74"/>
                  </a:cubicBezTo>
                  <a:cubicBezTo>
                    <a:pt x="160" y="74"/>
                    <a:pt x="160" y="74"/>
                    <a:pt x="160" y="74"/>
                  </a:cubicBezTo>
                  <a:cubicBezTo>
                    <a:pt x="160" y="74"/>
                    <a:pt x="160" y="74"/>
                    <a:pt x="160" y="74"/>
                  </a:cubicBezTo>
                  <a:cubicBezTo>
                    <a:pt x="132" y="96"/>
                    <a:pt x="177" y="118"/>
                    <a:pt x="158" y="130"/>
                  </a:cubicBezTo>
                  <a:cubicBezTo>
                    <a:pt x="157" y="131"/>
                    <a:pt x="157" y="131"/>
                    <a:pt x="157" y="131"/>
                  </a:cubicBezTo>
                  <a:cubicBezTo>
                    <a:pt x="156" y="131"/>
                    <a:pt x="156" y="132"/>
                    <a:pt x="156" y="132"/>
                  </a:cubicBezTo>
                  <a:cubicBezTo>
                    <a:pt x="142" y="150"/>
                    <a:pt x="125" y="102"/>
                    <a:pt x="100" y="128"/>
                  </a:cubicBezTo>
                  <a:cubicBezTo>
                    <a:pt x="100" y="128"/>
                    <a:pt x="100" y="128"/>
                    <a:pt x="100" y="128"/>
                  </a:cubicBezTo>
                  <a:cubicBezTo>
                    <a:pt x="100" y="128"/>
                    <a:pt x="100" y="128"/>
                    <a:pt x="100" y="128"/>
                  </a:cubicBezTo>
                  <a:cubicBezTo>
                    <a:pt x="100" y="128"/>
                    <a:pt x="100" y="129"/>
                    <a:pt x="100" y="129"/>
                  </a:cubicBezTo>
                  <a:cubicBezTo>
                    <a:pt x="100" y="129"/>
                    <a:pt x="100" y="129"/>
                    <a:pt x="100" y="129"/>
                  </a:cubicBezTo>
                  <a:cubicBezTo>
                    <a:pt x="77" y="156"/>
                    <a:pt x="126" y="168"/>
                    <a:pt x="109" y="184"/>
                  </a:cubicBezTo>
                  <a:cubicBezTo>
                    <a:pt x="109" y="184"/>
                    <a:pt x="109" y="185"/>
                    <a:pt x="108" y="185"/>
                  </a:cubicBezTo>
                  <a:cubicBezTo>
                    <a:pt x="108" y="185"/>
                    <a:pt x="108" y="185"/>
                    <a:pt x="108" y="185"/>
                  </a:cubicBezTo>
                  <a:cubicBezTo>
                    <a:pt x="99" y="206"/>
                    <a:pt x="72" y="163"/>
                    <a:pt x="53" y="193"/>
                  </a:cubicBezTo>
                  <a:cubicBezTo>
                    <a:pt x="53" y="193"/>
                    <a:pt x="53" y="193"/>
                    <a:pt x="53" y="193"/>
                  </a:cubicBezTo>
                  <a:cubicBezTo>
                    <a:pt x="53" y="193"/>
                    <a:pt x="53" y="194"/>
                    <a:pt x="53" y="194"/>
                  </a:cubicBezTo>
                  <a:cubicBezTo>
                    <a:pt x="53" y="194"/>
                    <a:pt x="52" y="194"/>
                    <a:pt x="52" y="194"/>
                  </a:cubicBezTo>
                  <a:cubicBezTo>
                    <a:pt x="52" y="194"/>
                    <a:pt x="52" y="194"/>
                    <a:pt x="52" y="194"/>
                  </a:cubicBezTo>
                  <a:cubicBezTo>
                    <a:pt x="35" y="225"/>
                    <a:pt x="86" y="227"/>
                    <a:pt x="73" y="246"/>
                  </a:cubicBezTo>
                  <a:cubicBezTo>
                    <a:pt x="73" y="247"/>
                    <a:pt x="73" y="247"/>
                    <a:pt x="73" y="248"/>
                  </a:cubicBezTo>
                  <a:cubicBezTo>
                    <a:pt x="73" y="248"/>
                    <a:pt x="73" y="248"/>
                    <a:pt x="73" y="248"/>
                  </a:cubicBezTo>
                  <a:cubicBezTo>
                    <a:pt x="67" y="270"/>
                    <a:pt x="32" y="234"/>
                    <a:pt x="20" y="267"/>
                  </a:cubicBezTo>
                  <a:cubicBezTo>
                    <a:pt x="20" y="267"/>
                    <a:pt x="20" y="267"/>
                    <a:pt x="20" y="267"/>
                  </a:cubicBezTo>
                  <a:cubicBezTo>
                    <a:pt x="20" y="267"/>
                    <a:pt x="20" y="268"/>
                    <a:pt x="20" y="268"/>
                  </a:cubicBezTo>
                  <a:cubicBezTo>
                    <a:pt x="20" y="268"/>
                    <a:pt x="20" y="268"/>
                    <a:pt x="20" y="268"/>
                  </a:cubicBezTo>
                  <a:cubicBezTo>
                    <a:pt x="20" y="268"/>
                    <a:pt x="20" y="268"/>
                    <a:pt x="20" y="268"/>
                  </a:cubicBezTo>
                  <a:cubicBezTo>
                    <a:pt x="10" y="302"/>
                    <a:pt x="60" y="294"/>
                    <a:pt x="51" y="315"/>
                  </a:cubicBezTo>
                  <a:cubicBezTo>
                    <a:pt x="51" y="315"/>
                    <a:pt x="51" y="316"/>
                    <a:pt x="51" y="316"/>
                  </a:cubicBezTo>
                  <a:cubicBezTo>
                    <a:pt x="51" y="316"/>
                    <a:pt x="51" y="316"/>
                    <a:pt x="51" y="316"/>
                  </a:cubicBezTo>
                  <a:cubicBezTo>
                    <a:pt x="50" y="339"/>
                    <a:pt x="8" y="311"/>
                    <a:pt x="3" y="346"/>
                  </a:cubicBezTo>
                  <a:cubicBezTo>
                    <a:pt x="3" y="346"/>
                    <a:pt x="3" y="346"/>
                    <a:pt x="3" y="346"/>
                  </a:cubicBezTo>
                  <a:cubicBezTo>
                    <a:pt x="3" y="346"/>
                    <a:pt x="3" y="347"/>
                    <a:pt x="3" y="347"/>
                  </a:cubicBezTo>
                  <a:cubicBezTo>
                    <a:pt x="3" y="347"/>
                    <a:pt x="3" y="347"/>
                    <a:pt x="3" y="347"/>
                  </a:cubicBezTo>
                  <a:cubicBezTo>
                    <a:pt x="3" y="347"/>
                    <a:pt x="3" y="347"/>
                    <a:pt x="3" y="347"/>
                  </a:cubicBezTo>
                  <a:cubicBezTo>
                    <a:pt x="0" y="383"/>
                    <a:pt x="48" y="364"/>
                    <a:pt x="43" y="386"/>
                  </a:cubicBezTo>
                  <a:cubicBezTo>
                    <a:pt x="43" y="387"/>
                    <a:pt x="43" y="388"/>
                    <a:pt x="43" y="388"/>
                  </a:cubicBezTo>
                  <a:cubicBezTo>
                    <a:pt x="43" y="388"/>
                    <a:pt x="43" y="388"/>
                    <a:pt x="43" y="388"/>
                  </a:cubicBezTo>
                  <a:cubicBezTo>
                    <a:pt x="48" y="411"/>
                    <a:pt x="1" y="392"/>
                    <a:pt x="3" y="427"/>
                  </a:cubicBezTo>
                  <a:cubicBezTo>
                    <a:pt x="3" y="427"/>
                    <a:pt x="3" y="427"/>
                    <a:pt x="3" y="427"/>
                  </a:cubicBezTo>
                  <a:cubicBezTo>
                    <a:pt x="3" y="427"/>
                    <a:pt x="3" y="428"/>
                    <a:pt x="3" y="428"/>
                  </a:cubicBezTo>
                  <a:cubicBezTo>
                    <a:pt x="3" y="428"/>
                    <a:pt x="3" y="428"/>
                    <a:pt x="3" y="428"/>
                  </a:cubicBezTo>
                  <a:cubicBezTo>
                    <a:pt x="3" y="428"/>
                    <a:pt x="3" y="428"/>
                    <a:pt x="3" y="428"/>
                  </a:cubicBezTo>
                  <a:cubicBezTo>
                    <a:pt x="8" y="463"/>
                    <a:pt x="50" y="435"/>
                    <a:pt x="51" y="458"/>
                  </a:cubicBezTo>
                  <a:cubicBezTo>
                    <a:pt x="51" y="459"/>
                    <a:pt x="51" y="459"/>
                    <a:pt x="51" y="459"/>
                  </a:cubicBezTo>
                  <a:cubicBezTo>
                    <a:pt x="51" y="460"/>
                    <a:pt x="51" y="460"/>
                    <a:pt x="51" y="460"/>
                  </a:cubicBezTo>
                  <a:cubicBezTo>
                    <a:pt x="60" y="481"/>
                    <a:pt x="10" y="472"/>
                    <a:pt x="20" y="506"/>
                  </a:cubicBezTo>
                  <a:cubicBezTo>
                    <a:pt x="20" y="506"/>
                    <a:pt x="20" y="506"/>
                    <a:pt x="20" y="506"/>
                  </a:cubicBezTo>
                  <a:cubicBezTo>
                    <a:pt x="20" y="506"/>
                    <a:pt x="20" y="507"/>
                    <a:pt x="20" y="507"/>
                  </a:cubicBezTo>
                  <a:cubicBezTo>
                    <a:pt x="20" y="507"/>
                    <a:pt x="20" y="507"/>
                    <a:pt x="20" y="507"/>
                  </a:cubicBezTo>
                  <a:cubicBezTo>
                    <a:pt x="20" y="507"/>
                    <a:pt x="20" y="507"/>
                    <a:pt x="20" y="507"/>
                  </a:cubicBezTo>
                  <a:cubicBezTo>
                    <a:pt x="32" y="541"/>
                    <a:pt x="68" y="504"/>
                    <a:pt x="73" y="527"/>
                  </a:cubicBezTo>
                  <a:cubicBezTo>
                    <a:pt x="73" y="527"/>
                    <a:pt x="73" y="528"/>
                    <a:pt x="74" y="528"/>
                  </a:cubicBezTo>
                  <a:cubicBezTo>
                    <a:pt x="74" y="528"/>
                    <a:pt x="74" y="528"/>
                    <a:pt x="74" y="528"/>
                  </a:cubicBezTo>
                  <a:cubicBezTo>
                    <a:pt x="87" y="547"/>
                    <a:pt x="36" y="549"/>
                    <a:pt x="53" y="580"/>
                  </a:cubicBezTo>
                  <a:cubicBezTo>
                    <a:pt x="53" y="580"/>
                    <a:pt x="53" y="580"/>
                    <a:pt x="53" y="580"/>
                  </a:cubicBezTo>
                  <a:cubicBezTo>
                    <a:pt x="53" y="580"/>
                    <a:pt x="53" y="580"/>
                    <a:pt x="53" y="581"/>
                  </a:cubicBezTo>
                  <a:cubicBezTo>
                    <a:pt x="53" y="581"/>
                    <a:pt x="53" y="581"/>
                    <a:pt x="54" y="581"/>
                  </a:cubicBezTo>
                  <a:cubicBezTo>
                    <a:pt x="54" y="581"/>
                    <a:pt x="54" y="581"/>
                    <a:pt x="54" y="581"/>
                  </a:cubicBezTo>
                  <a:cubicBezTo>
                    <a:pt x="72" y="611"/>
                    <a:pt x="99" y="568"/>
                    <a:pt x="109" y="589"/>
                  </a:cubicBezTo>
                  <a:cubicBezTo>
                    <a:pt x="109" y="590"/>
                    <a:pt x="110" y="590"/>
                    <a:pt x="110" y="590"/>
                  </a:cubicBezTo>
                  <a:cubicBezTo>
                    <a:pt x="110" y="590"/>
                    <a:pt x="110" y="590"/>
                    <a:pt x="110" y="590"/>
                  </a:cubicBezTo>
                  <a:cubicBezTo>
                    <a:pt x="127" y="606"/>
                    <a:pt x="78" y="619"/>
                    <a:pt x="100" y="646"/>
                  </a:cubicBezTo>
                  <a:cubicBezTo>
                    <a:pt x="100" y="646"/>
                    <a:pt x="100" y="646"/>
                    <a:pt x="100" y="646"/>
                  </a:cubicBezTo>
                  <a:cubicBezTo>
                    <a:pt x="101" y="646"/>
                    <a:pt x="101" y="646"/>
                    <a:pt x="101" y="646"/>
                  </a:cubicBezTo>
                  <a:cubicBezTo>
                    <a:pt x="101" y="646"/>
                    <a:pt x="101" y="646"/>
                    <a:pt x="101" y="646"/>
                  </a:cubicBezTo>
                  <a:cubicBezTo>
                    <a:pt x="101" y="646"/>
                    <a:pt x="101" y="646"/>
                    <a:pt x="101" y="646"/>
                  </a:cubicBezTo>
                  <a:cubicBezTo>
                    <a:pt x="126" y="672"/>
                    <a:pt x="143" y="624"/>
                    <a:pt x="157" y="643"/>
                  </a:cubicBezTo>
                  <a:cubicBezTo>
                    <a:pt x="158" y="643"/>
                    <a:pt x="158" y="643"/>
                    <a:pt x="158" y="644"/>
                  </a:cubicBezTo>
                  <a:cubicBezTo>
                    <a:pt x="158" y="644"/>
                    <a:pt x="158" y="644"/>
                    <a:pt x="158" y="644"/>
                  </a:cubicBezTo>
                  <a:cubicBezTo>
                    <a:pt x="178" y="656"/>
                    <a:pt x="133" y="678"/>
                    <a:pt x="161" y="700"/>
                  </a:cubicBezTo>
                  <a:cubicBezTo>
                    <a:pt x="161" y="700"/>
                    <a:pt x="161" y="700"/>
                    <a:pt x="161" y="700"/>
                  </a:cubicBezTo>
                  <a:cubicBezTo>
                    <a:pt x="161" y="700"/>
                    <a:pt x="161" y="700"/>
                    <a:pt x="161" y="700"/>
                  </a:cubicBezTo>
                  <a:cubicBezTo>
                    <a:pt x="161" y="700"/>
                    <a:pt x="161" y="700"/>
                    <a:pt x="162" y="700"/>
                  </a:cubicBezTo>
                  <a:cubicBezTo>
                    <a:pt x="162" y="700"/>
                    <a:pt x="162" y="700"/>
                    <a:pt x="162" y="700"/>
                  </a:cubicBezTo>
                  <a:cubicBezTo>
                    <a:pt x="191" y="720"/>
                    <a:pt x="198" y="670"/>
                    <a:pt x="215" y="685"/>
                  </a:cubicBezTo>
                  <a:cubicBezTo>
                    <a:pt x="216" y="685"/>
                    <a:pt x="216" y="686"/>
                    <a:pt x="217" y="686"/>
                  </a:cubicBezTo>
                  <a:cubicBezTo>
                    <a:pt x="217" y="686"/>
                    <a:pt x="217" y="686"/>
                    <a:pt x="217" y="686"/>
                  </a:cubicBezTo>
                  <a:cubicBezTo>
                    <a:pt x="239" y="693"/>
                    <a:pt x="199" y="725"/>
                    <a:pt x="231" y="740"/>
                  </a:cubicBezTo>
                  <a:cubicBezTo>
                    <a:pt x="231" y="740"/>
                    <a:pt x="231" y="740"/>
                    <a:pt x="231" y="740"/>
                  </a:cubicBezTo>
                  <a:cubicBezTo>
                    <a:pt x="231" y="740"/>
                    <a:pt x="231" y="740"/>
                    <a:pt x="231" y="740"/>
                  </a:cubicBezTo>
                  <a:cubicBezTo>
                    <a:pt x="231" y="740"/>
                    <a:pt x="232" y="741"/>
                    <a:pt x="232" y="741"/>
                  </a:cubicBezTo>
                  <a:cubicBezTo>
                    <a:pt x="232" y="741"/>
                    <a:pt x="232" y="741"/>
                    <a:pt x="232" y="741"/>
                  </a:cubicBezTo>
                  <a:cubicBezTo>
                    <a:pt x="264" y="754"/>
                    <a:pt x="261" y="703"/>
                    <a:pt x="281" y="714"/>
                  </a:cubicBezTo>
                  <a:cubicBezTo>
                    <a:pt x="282" y="715"/>
                    <a:pt x="282" y="715"/>
                    <a:pt x="283" y="715"/>
                  </a:cubicBezTo>
                  <a:cubicBezTo>
                    <a:pt x="283" y="715"/>
                    <a:pt x="283" y="715"/>
                    <a:pt x="283" y="715"/>
                  </a:cubicBezTo>
                  <a:cubicBezTo>
                    <a:pt x="306" y="718"/>
                    <a:pt x="273" y="757"/>
                    <a:pt x="308" y="765"/>
                  </a:cubicBezTo>
                  <a:cubicBezTo>
                    <a:pt x="308" y="765"/>
                    <a:pt x="308" y="765"/>
                    <a:pt x="308" y="765"/>
                  </a:cubicBezTo>
                  <a:cubicBezTo>
                    <a:pt x="308" y="765"/>
                    <a:pt x="308" y="765"/>
                    <a:pt x="308" y="765"/>
                  </a:cubicBezTo>
                  <a:cubicBezTo>
                    <a:pt x="308" y="765"/>
                    <a:pt x="309" y="765"/>
                    <a:pt x="309" y="765"/>
                  </a:cubicBezTo>
                  <a:cubicBezTo>
                    <a:pt x="309" y="765"/>
                    <a:pt x="309" y="765"/>
                    <a:pt x="309" y="765"/>
                  </a:cubicBezTo>
                  <a:cubicBezTo>
                    <a:pt x="344" y="772"/>
                    <a:pt x="330" y="723"/>
                    <a:pt x="352" y="729"/>
                  </a:cubicBezTo>
                  <a:cubicBezTo>
                    <a:pt x="352" y="730"/>
                    <a:pt x="353" y="730"/>
                    <a:pt x="353" y="730"/>
                  </a:cubicBezTo>
                  <a:cubicBezTo>
                    <a:pt x="353" y="729"/>
                    <a:pt x="353" y="730"/>
                    <a:pt x="353" y="729"/>
                  </a:cubicBezTo>
                  <a:cubicBezTo>
                    <a:pt x="376" y="728"/>
                    <a:pt x="353" y="773"/>
                    <a:pt x="388" y="774"/>
                  </a:cubicBezTo>
                  <a:cubicBezTo>
                    <a:pt x="388" y="774"/>
                    <a:pt x="388" y="774"/>
                    <a:pt x="388" y="774"/>
                  </a:cubicBezTo>
                  <a:cubicBezTo>
                    <a:pt x="388" y="774"/>
                    <a:pt x="388" y="774"/>
                    <a:pt x="389" y="774"/>
                  </a:cubicBezTo>
                  <a:cubicBezTo>
                    <a:pt x="389" y="774"/>
                    <a:pt x="389" y="774"/>
                    <a:pt x="389" y="774"/>
                  </a:cubicBezTo>
                  <a:cubicBezTo>
                    <a:pt x="389" y="774"/>
                    <a:pt x="389" y="774"/>
                    <a:pt x="389" y="774"/>
                  </a:cubicBezTo>
                  <a:cubicBezTo>
                    <a:pt x="425" y="773"/>
                    <a:pt x="401" y="728"/>
                    <a:pt x="424" y="729"/>
                  </a:cubicBezTo>
                  <a:cubicBezTo>
                    <a:pt x="424" y="730"/>
                    <a:pt x="425" y="729"/>
                    <a:pt x="425" y="729"/>
                  </a:cubicBezTo>
                  <a:cubicBezTo>
                    <a:pt x="425" y="729"/>
                    <a:pt x="425" y="729"/>
                    <a:pt x="425" y="729"/>
                  </a:cubicBezTo>
                  <a:cubicBezTo>
                    <a:pt x="447" y="723"/>
                    <a:pt x="434" y="771"/>
                    <a:pt x="468" y="765"/>
                  </a:cubicBezTo>
                  <a:cubicBezTo>
                    <a:pt x="468" y="765"/>
                    <a:pt x="468" y="765"/>
                    <a:pt x="468" y="765"/>
                  </a:cubicBezTo>
                  <a:cubicBezTo>
                    <a:pt x="469" y="765"/>
                    <a:pt x="469" y="765"/>
                    <a:pt x="469" y="765"/>
                  </a:cubicBezTo>
                  <a:cubicBezTo>
                    <a:pt x="469" y="765"/>
                    <a:pt x="469" y="765"/>
                    <a:pt x="470" y="765"/>
                  </a:cubicBezTo>
                  <a:cubicBezTo>
                    <a:pt x="470" y="765"/>
                    <a:pt x="470" y="765"/>
                    <a:pt x="470" y="765"/>
                  </a:cubicBezTo>
                  <a:cubicBezTo>
                    <a:pt x="504" y="757"/>
                    <a:pt x="471" y="717"/>
                    <a:pt x="494" y="715"/>
                  </a:cubicBezTo>
                  <a:cubicBezTo>
                    <a:pt x="495" y="714"/>
                    <a:pt x="495" y="714"/>
                    <a:pt x="496" y="714"/>
                  </a:cubicBezTo>
                  <a:cubicBezTo>
                    <a:pt x="496" y="714"/>
                    <a:pt x="496" y="714"/>
                    <a:pt x="496" y="714"/>
                  </a:cubicBezTo>
                  <a:cubicBezTo>
                    <a:pt x="516" y="703"/>
                    <a:pt x="513" y="754"/>
                    <a:pt x="545" y="740"/>
                  </a:cubicBezTo>
                  <a:cubicBezTo>
                    <a:pt x="545" y="740"/>
                    <a:pt x="545" y="740"/>
                    <a:pt x="545" y="740"/>
                  </a:cubicBezTo>
                  <a:cubicBezTo>
                    <a:pt x="546" y="740"/>
                    <a:pt x="546" y="740"/>
                    <a:pt x="546" y="740"/>
                  </a:cubicBezTo>
                  <a:cubicBezTo>
                    <a:pt x="546" y="740"/>
                    <a:pt x="546" y="740"/>
                    <a:pt x="546" y="740"/>
                  </a:cubicBezTo>
                  <a:cubicBezTo>
                    <a:pt x="546" y="740"/>
                    <a:pt x="546" y="740"/>
                    <a:pt x="546" y="740"/>
                  </a:cubicBezTo>
                  <a:cubicBezTo>
                    <a:pt x="578" y="724"/>
                    <a:pt x="538" y="693"/>
                    <a:pt x="560" y="685"/>
                  </a:cubicBezTo>
                  <a:cubicBezTo>
                    <a:pt x="561" y="685"/>
                    <a:pt x="561" y="685"/>
                    <a:pt x="561" y="684"/>
                  </a:cubicBezTo>
                  <a:cubicBezTo>
                    <a:pt x="561" y="684"/>
                    <a:pt x="561" y="684"/>
                    <a:pt x="561" y="684"/>
                  </a:cubicBezTo>
                  <a:cubicBezTo>
                    <a:pt x="579" y="669"/>
                    <a:pt x="586" y="720"/>
                    <a:pt x="615" y="700"/>
                  </a:cubicBezTo>
                  <a:cubicBezTo>
                    <a:pt x="615" y="700"/>
                    <a:pt x="615" y="700"/>
                    <a:pt x="615" y="700"/>
                  </a:cubicBezTo>
                  <a:cubicBezTo>
                    <a:pt x="616" y="700"/>
                    <a:pt x="616" y="699"/>
                    <a:pt x="616" y="699"/>
                  </a:cubicBezTo>
                  <a:cubicBezTo>
                    <a:pt x="616" y="699"/>
                    <a:pt x="616" y="699"/>
                    <a:pt x="616" y="699"/>
                  </a:cubicBezTo>
                  <a:cubicBezTo>
                    <a:pt x="616" y="699"/>
                    <a:pt x="616" y="699"/>
                    <a:pt x="616" y="699"/>
                  </a:cubicBezTo>
                  <a:cubicBezTo>
                    <a:pt x="644" y="677"/>
                    <a:pt x="599" y="655"/>
                    <a:pt x="618" y="643"/>
                  </a:cubicBezTo>
                  <a:cubicBezTo>
                    <a:pt x="619" y="643"/>
                    <a:pt x="619" y="642"/>
                    <a:pt x="619" y="642"/>
                  </a:cubicBezTo>
                  <a:cubicBezTo>
                    <a:pt x="619" y="642"/>
                    <a:pt x="620" y="642"/>
                    <a:pt x="620" y="642"/>
                  </a:cubicBezTo>
                  <a:cubicBezTo>
                    <a:pt x="634" y="623"/>
                    <a:pt x="651" y="671"/>
                    <a:pt x="675" y="646"/>
                  </a:cubicBezTo>
                  <a:cubicBezTo>
                    <a:pt x="676" y="646"/>
                    <a:pt x="676" y="646"/>
                    <a:pt x="676" y="646"/>
                  </a:cubicBezTo>
                  <a:cubicBezTo>
                    <a:pt x="676" y="645"/>
                    <a:pt x="676" y="645"/>
                    <a:pt x="676" y="645"/>
                  </a:cubicBezTo>
                  <a:cubicBezTo>
                    <a:pt x="676" y="645"/>
                    <a:pt x="676" y="645"/>
                    <a:pt x="676" y="645"/>
                  </a:cubicBezTo>
                  <a:cubicBezTo>
                    <a:pt x="676" y="645"/>
                    <a:pt x="676" y="645"/>
                    <a:pt x="676" y="645"/>
                  </a:cubicBezTo>
                  <a:cubicBezTo>
                    <a:pt x="699" y="618"/>
                    <a:pt x="650" y="605"/>
                    <a:pt x="667" y="589"/>
                  </a:cubicBezTo>
                  <a:cubicBezTo>
                    <a:pt x="667" y="589"/>
                    <a:pt x="667" y="589"/>
                    <a:pt x="667" y="588"/>
                  </a:cubicBezTo>
                  <a:cubicBezTo>
                    <a:pt x="668" y="588"/>
                    <a:pt x="668" y="588"/>
                    <a:pt x="668" y="588"/>
                  </a:cubicBezTo>
                  <a:cubicBezTo>
                    <a:pt x="677" y="567"/>
                    <a:pt x="704" y="610"/>
                    <a:pt x="723" y="580"/>
                  </a:cubicBezTo>
                  <a:cubicBezTo>
                    <a:pt x="723" y="580"/>
                    <a:pt x="723" y="580"/>
                    <a:pt x="723" y="580"/>
                  </a:cubicBezTo>
                  <a:cubicBezTo>
                    <a:pt x="723" y="580"/>
                    <a:pt x="723" y="580"/>
                    <a:pt x="723" y="580"/>
                  </a:cubicBezTo>
                  <a:cubicBezTo>
                    <a:pt x="723" y="579"/>
                    <a:pt x="724" y="579"/>
                    <a:pt x="724" y="579"/>
                  </a:cubicBezTo>
                  <a:cubicBezTo>
                    <a:pt x="724" y="579"/>
                    <a:pt x="724" y="579"/>
                    <a:pt x="724" y="579"/>
                  </a:cubicBezTo>
                  <a:cubicBezTo>
                    <a:pt x="740" y="548"/>
                    <a:pt x="690" y="546"/>
                    <a:pt x="703" y="527"/>
                  </a:cubicBezTo>
                  <a:cubicBezTo>
                    <a:pt x="703" y="527"/>
                    <a:pt x="703" y="526"/>
                    <a:pt x="703" y="526"/>
                  </a:cubicBezTo>
                  <a:cubicBezTo>
                    <a:pt x="703" y="526"/>
                    <a:pt x="703" y="526"/>
                    <a:pt x="703" y="526"/>
                  </a:cubicBezTo>
                  <a:cubicBezTo>
                    <a:pt x="709" y="503"/>
                    <a:pt x="744" y="540"/>
                    <a:pt x="756" y="506"/>
                  </a:cubicBezTo>
                  <a:cubicBezTo>
                    <a:pt x="756" y="506"/>
                    <a:pt x="756" y="506"/>
                    <a:pt x="756" y="506"/>
                  </a:cubicBezTo>
                  <a:cubicBezTo>
                    <a:pt x="756" y="506"/>
                    <a:pt x="756" y="506"/>
                    <a:pt x="756" y="506"/>
                  </a:cubicBezTo>
                  <a:cubicBezTo>
                    <a:pt x="756" y="505"/>
                    <a:pt x="756" y="505"/>
                    <a:pt x="756" y="505"/>
                  </a:cubicBezTo>
                  <a:cubicBezTo>
                    <a:pt x="756" y="505"/>
                    <a:pt x="756" y="505"/>
                    <a:pt x="756" y="505"/>
                  </a:cubicBezTo>
                  <a:cubicBezTo>
                    <a:pt x="766" y="471"/>
                    <a:pt x="716" y="480"/>
                    <a:pt x="725" y="459"/>
                  </a:cubicBezTo>
                  <a:cubicBezTo>
                    <a:pt x="725" y="458"/>
                    <a:pt x="725" y="458"/>
                    <a:pt x="725" y="457"/>
                  </a:cubicBezTo>
                  <a:cubicBezTo>
                    <a:pt x="725" y="457"/>
                    <a:pt x="725" y="457"/>
                    <a:pt x="725" y="457"/>
                  </a:cubicBezTo>
                  <a:cubicBezTo>
                    <a:pt x="726" y="434"/>
                    <a:pt x="768" y="462"/>
                    <a:pt x="773" y="427"/>
                  </a:cubicBezTo>
                  <a:cubicBezTo>
                    <a:pt x="773" y="427"/>
                    <a:pt x="773" y="427"/>
                    <a:pt x="773" y="427"/>
                  </a:cubicBezTo>
                  <a:cubicBezTo>
                    <a:pt x="773" y="427"/>
                    <a:pt x="773" y="427"/>
                    <a:pt x="773" y="427"/>
                  </a:cubicBezTo>
                  <a:cubicBezTo>
                    <a:pt x="773" y="426"/>
                    <a:pt x="773" y="426"/>
                    <a:pt x="773" y="426"/>
                  </a:cubicBezTo>
                  <a:cubicBezTo>
                    <a:pt x="773" y="426"/>
                    <a:pt x="773" y="426"/>
                    <a:pt x="773" y="426"/>
                  </a:cubicBezTo>
                  <a:cubicBezTo>
                    <a:pt x="776" y="391"/>
                    <a:pt x="728" y="410"/>
                    <a:pt x="733" y="387"/>
                  </a:cubicBezTo>
                  <a:close/>
                  <a:moveTo>
                    <a:pt x="675" y="293"/>
                  </a:moveTo>
                  <a:cubicBezTo>
                    <a:pt x="675" y="293"/>
                    <a:pt x="675" y="293"/>
                    <a:pt x="675" y="293"/>
                  </a:cubicBezTo>
                  <a:cubicBezTo>
                    <a:pt x="675" y="293"/>
                    <a:pt x="676" y="293"/>
                    <a:pt x="676" y="293"/>
                  </a:cubicBezTo>
                  <a:cubicBezTo>
                    <a:pt x="701" y="371"/>
                    <a:pt x="675" y="374"/>
                    <a:pt x="648" y="367"/>
                  </a:cubicBezTo>
                  <a:cubicBezTo>
                    <a:pt x="622" y="361"/>
                    <a:pt x="569" y="349"/>
                    <a:pt x="562" y="330"/>
                  </a:cubicBezTo>
                  <a:cubicBezTo>
                    <a:pt x="562" y="330"/>
                    <a:pt x="562" y="330"/>
                    <a:pt x="562" y="330"/>
                  </a:cubicBezTo>
                  <a:cubicBezTo>
                    <a:pt x="562" y="330"/>
                    <a:pt x="562" y="330"/>
                    <a:pt x="562" y="330"/>
                  </a:cubicBezTo>
                  <a:cubicBezTo>
                    <a:pt x="562" y="330"/>
                    <a:pt x="562" y="330"/>
                    <a:pt x="562" y="330"/>
                  </a:cubicBezTo>
                  <a:cubicBezTo>
                    <a:pt x="562" y="330"/>
                    <a:pt x="562" y="330"/>
                    <a:pt x="562" y="330"/>
                  </a:cubicBezTo>
                  <a:cubicBezTo>
                    <a:pt x="557" y="311"/>
                    <a:pt x="592" y="270"/>
                    <a:pt x="610" y="249"/>
                  </a:cubicBezTo>
                  <a:cubicBezTo>
                    <a:pt x="627" y="228"/>
                    <a:pt x="650" y="215"/>
                    <a:pt x="675" y="293"/>
                  </a:cubicBezTo>
                  <a:close/>
                  <a:moveTo>
                    <a:pt x="388" y="84"/>
                  </a:moveTo>
                  <a:cubicBezTo>
                    <a:pt x="388" y="84"/>
                    <a:pt x="388" y="84"/>
                    <a:pt x="388" y="84"/>
                  </a:cubicBezTo>
                  <a:cubicBezTo>
                    <a:pt x="470" y="84"/>
                    <a:pt x="464" y="110"/>
                    <a:pt x="450" y="133"/>
                  </a:cubicBezTo>
                  <a:cubicBezTo>
                    <a:pt x="436" y="156"/>
                    <a:pt x="408" y="203"/>
                    <a:pt x="388" y="203"/>
                  </a:cubicBezTo>
                  <a:cubicBezTo>
                    <a:pt x="388" y="203"/>
                    <a:pt x="388" y="203"/>
                    <a:pt x="388" y="203"/>
                  </a:cubicBezTo>
                  <a:cubicBezTo>
                    <a:pt x="388" y="203"/>
                    <a:pt x="388" y="203"/>
                    <a:pt x="388" y="203"/>
                  </a:cubicBezTo>
                  <a:cubicBezTo>
                    <a:pt x="388" y="203"/>
                    <a:pt x="388" y="203"/>
                    <a:pt x="388" y="203"/>
                  </a:cubicBezTo>
                  <a:cubicBezTo>
                    <a:pt x="388" y="203"/>
                    <a:pt x="388" y="203"/>
                    <a:pt x="388" y="203"/>
                  </a:cubicBezTo>
                  <a:cubicBezTo>
                    <a:pt x="368" y="203"/>
                    <a:pt x="340" y="156"/>
                    <a:pt x="326" y="133"/>
                  </a:cubicBezTo>
                  <a:cubicBezTo>
                    <a:pt x="311" y="110"/>
                    <a:pt x="306" y="84"/>
                    <a:pt x="388" y="84"/>
                  </a:cubicBezTo>
                  <a:close/>
                  <a:moveTo>
                    <a:pt x="100" y="293"/>
                  </a:moveTo>
                  <a:cubicBezTo>
                    <a:pt x="100" y="293"/>
                    <a:pt x="100" y="293"/>
                    <a:pt x="100" y="293"/>
                  </a:cubicBezTo>
                  <a:cubicBezTo>
                    <a:pt x="100" y="293"/>
                    <a:pt x="100" y="293"/>
                    <a:pt x="100" y="293"/>
                  </a:cubicBezTo>
                  <a:cubicBezTo>
                    <a:pt x="126" y="215"/>
                    <a:pt x="149" y="228"/>
                    <a:pt x="166" y="249"/>
                  </a:cubicBezTo>
                  <a:cubicBezTo>
                    <a:pt x="184" y="270"/>
                    <a:pt x="219" y="311"/>
                    <a:pt x="214" y="330"/>
                  </a:cubicBezTo>
                  <a:cubicBezTo>
                    <a:pt x="214" y="330"/>
                    <a:pt x="214" y="330"/>
                    <a:pt x="214" y="330"/>
                  </a:cubicBezTo>
                  <a:cubicBezTo>
                    <a:pt x="214" y="330"/>
                    <a:pt x="214" y="330"/>
                    <a:pt x="214" y="330"/>
                  </a:cubicBezTo>
                  <a:cubicBezTo>
                    <a:pt x="214" y="330"/>
                    <a:pt x="214" y="330"/>
                    <a:pt x="214" y="330"/>
                  </a:cubicBezTo>
                  <a:cubicBezTo>
                    <a:pt x="214" y="330"/>
                    <a:pt x="214" y="330"/>
                    <a:pt x="214" y="330"/>
                  </a:cubicBezTo>
                  <a:cubicBezTo>
                    <a:pt x="207" y="349"/>
                    <a:pt x="154" y="361"/>
                    <a:pt x="128" y="368"/>
                  </a:cubicBezTo>
                  <a:cubicBezTo>
                    <a:pt x="101" y="374"/>
                    <a:pt x="75" y="371"/>
                    <a:pt x="100" y="293"/>
                  </a:cubicBezTo>
                  <a:close/>
                  <a:moveTo>
                    <a:pt x="148" y="527"/>
                  </a:moveTo>
                  <a:cubicBezTo>
                    <a:pt x="134" y="532"/>
                    <a:pt x="119" y="524"/>
                    <a:pt x="114" y="510"/>
                  </a:cubicBezTo>
                  <a:cubicBezTo>
                    <a:pt x="94" y="445"/>
                    <a:pt x="94" y="445"/>
                    <a:pt x="94" y="445"/>
                  </a:cubicBezTo>
                  <a:cubicBezTo>
                    <a:pt x="89" y="431"/>
                    <a:pt x="97" y="415"/>
                    <a:pt x="111" y="411"/>
                  </a:cubicBezTo>
                  <a:cubicBezTo>
                    <a:pt x="223" y="375"/>
                    <a:pt x="223" y="375"/>
                    <a:pt x="223" y="375"/>
                  </a:cubicBezTo>
                  <a:cubicBezTo>
                    <a:pt x="237" y="371"/>
                    <a:pt x="253" y="379"/>
                    <a:pt x="257" y="393"/>
                  </a:cubicBezTo>
                  <a:cubicBezTo>
                    <a:pt x="278" y="458"/>
                    <a:pt x="278" y="458"/>
                    <a:pt x="278" y="458"/>
                  </a:cubicBezTo>
                  <a:cubicBezTo>
                    <a:pt x="282" y="472"/>
                    <a:pt x="274" y="487"/>
                    <a:pt x="260" y="492"/>
                  </a:cubicBezTo>
                  <a:lnTo>
                    <a:pt x="148" y="527"/>
                  </a:lnTo>
                  <a:close/>
                  <a:moveTo>
                    <a:pt x="289" y="628"/>
                  </a:moveTo>
                  <a:cubicBezTo>
                    <a:pt x="287" y="655"/>
                    <a:pt x="277" y="680"/>
                    <a:pt x="210" y="631"/>
                  </a:cubicBezTo>
                  <a:cubicBezTo>
                    <a:pt x="210" y="631"/>
                    <a:pt x="210" y="631"/>
                    <a:pt x="210" y="631"/>
                  </a:cubicBezTo>
                  <a:cubicBezTo>
                    <a:pt x="210" y="631"/>
                    <a:pt x="210" y="631"/>
                    <a:pt x="210" y="631"/>
                  </a:cubicBezTo>
                  <a:cubicBezTo>
                    <a:pt x="144" y="583"/>
                    <a:pt x="164" y="566"/>
                    <a:pt x="189" y="555"/>
                  </a:cubicBezTo>
                  <a:cubicBezTo>
                    <a:pt x="214" y="545"/>
                    <a:pt x="264" y="524"/>
                    <a:pt x="280" y="535"/>
                  </a:cubicBezTo>
                  <a:cubicBezTo>
                    <a:pt x="280" y="535"/>
                    <a:pt x="280" y="535"/>
                    <a:pt x="280" y="535"/>
                  </a:cubicBezTo>
                  <a:cubicBezTo>
                    <a:pt x="280" y="535"/>
                    <a:pt x="280" y="535"/>
                    <a:pt x="280" y="535"/>
                  </a:cubicBezTo>
                  <a:cubicBezTo>
                    <a:pt x="280" y="535"/>
                    <a:pt x="280" y="535"/>
                    <a:pt x="280" y="535"/>
                  </a:cubicBezTo>
                  <a:cubicBezTo>
                    <a:pt x="280" y="535"/>
                    <a:pt x="280" y="535"/>
                    <a:pt x="280" y="535"/>
                  </a:cubicBezTo>
                  <a:cubicBezTo>
                    <a:pt x="296" y="547"/>
                    <a:pt x="291" y="601"/>
                    <a:pt x="289" y="628"/>
                  </a:cubicBezTo>
                  <a:close/>
                  <a:moveTo>
                    <a:pt x="287" y="300"/>
                  </a:moveTo>
                  <a:cubicBezTo>
                    <a:pt x="275" y="309"/>
                    <a:pt x="258" y="306"/>
                    <a:pt x="249" y="294"/>
                  </a:cubicBezTo>
                  <a:cubicBezTo>
                    <a:pt x="181" y="198"/>
                    <a:pt x="181" y="198"/>
                    <a:pt x="181" y="198"/>
                  </a:cubicBezTo>
                  <a:cubicBezTo>
                    <a:pt x="172" y="186"/>
                    <a:pt x="175" y="169"/>
                    <a:pt x="187" y="161"/>
                  </a:cubicBezTo>
                  <a:cubicBezTo>
                    <a:pt x="242" y="121"/>
                    <a:pt x="242" y="121"/>
                    <a:pt x="242" y="121"/>
                  </a:cubicBezTo>
                  <a:cubicBezTo>
                    <a:pt x="254" y="112"/>
                    <a:pt x="271" y="115"/>
                    <a:pt x="280" y="127"/>
                  </a:cubicBezTo>
                  <a:cubicBezTo>
                    <a:pt x="349" y="223"/>
                    <a:pt x="349" y="223"/>
                    <a:pt x="349" y="223"/>
                  </a:cubicBezTo>
                  <a:cubicBezTo>
                    <a:pt x="357" y="235"/>
                    <a:pt x="354" y="252"/>
                    <a:pt x="342" y="260"/>
                  </a:cubicBezTo>
                  <a:lnTo>
                    <a:pt x="287" y="300"/>
                  </a:lnTo>
                  <a:close/>
                  <a:moveTo>
                    <a:pt x="451" y="660"/>
                  </a:moveTo>
                  <a:cubicBezTo>
                    <a:pt x="451" y="675"/>
                    <a:pt x="439" y="687"/>
                    <a:pt x="424" y="687"/>
                  </a:cubicBezTo>
                  <a:cubicBezTo>
                    <a:pt x="356" y="686"/>
                    <a:pt x="356" y="686"/>
                    <a:pt x="356" y="686"/>
                  </a:cubicBezTo>
                  <a:cubicBezTo>
                    <a:pt x="341" y="686"/>
                    <a:pt x="329" y="674"/>
                    <a:pt x="329" y="659"/>
                  </a:cubicBezTo>
                  <a:cubicBezTo>
                    <a:pt x="330" y="542"/>
                    <a:pt x="330" y="542"/>
                    <a:pt x="330" y="542"/>
                  </a:cubicBezTo>
                  <a:cubicBezTo>
                    <a:pt x="330" y="527"/>
                    <a:pt x="342" y="515"/>
                    <a:pt x="357" y="515"/>
                  </a:cubicBezTo>
                  <a:cubicBezTo>
                    <a:pt x="425" y="515"/>
                    <a:pt x="425" y="515"/>
                    <a:pt x="425" y="515"/>
                  </a:cubicBezTo>
                  <a:cubicBezTo>
                    <a:pt x="440" y="515"/>
                    <a:pt x="452" y="527"/>
                    <a:pt x="452" y="542"/>
                  </a:cubicBezTo>
                  <a:lnTo>
                    <a:pt x="451" y="660"/>
                  </a:lnTo>
                  <a:close/>
                  <a:moveTo>
                    <a:pt x="388" y="475"/>
                  </a:moveTo>
                  <a:cubicBezTo>
                    <a:pt x="339" y="475"/>
                    <a:pt x="299" y="436"/>
                    <a:pt x="299" y="387"/>
                  </a:cubicBezTo>
                  <a:cubicBezTo>
                    <a:pt x="299" y="338"/>
                    <a:pt x="339" y="298"/>
                    <a:pt x="388" y="298"/>
                  </a:cubicBezTo>
                  <a:cubicBezTo>
                    <a:pt x="437" y="298"/>
                    <a:pt x="477" y="338"/>
                    <a:pt x="477" y="387"/>
                  </a:cubicBezTo>
                  <a:cubicBezTo>
                    <a:pt x="477" y="436"/>
                    <a:pt x="437" y="475"/>
                    <a:pt x="388" y="475"/>
                  </a:cubicBezTo>
                  <a:close/>
                  <a:moveTo>
                    <a:pt x="440" y="260"/>
                  </a:moveTo>
                  <a:cubicBezTo>
                    <a:pt x="428" y="251"/>
                    <a:pt x="425" y="234"/>
                    <a:pt x="434" y="222"/>
                  </a:cubicBezTo>
                  <a:cubicBezTo>
                    <a:pt x="504" y="128"/>
                    <a:pt x="504" y="128"/>
                    <a:pt x="504" y="128"/>
                  </a:cubicBezTo>
                  <a:cubicBezTo>
                    <a:pt x="513" y="116"/>
                    <a:pt x="530" y="113"/>
                    <a:pt x="542" y="122"/>
                  </a:cubicBezTo>
                  <a:cubicBezTo>
                    <a:pt x="596" y="162"/>
                    <a:pt x="596" y="162"/>
                    <a:pt x="596" y="162"/>
                  </a:cubicBezTo>
                  <a:cubicBezTo>
                    <a:pt x="608" y="171"/>
                    <a:pt x="611" y="188"/>
                    <a:pt x="602" y="200"/>
                  </a:cubicBezTo>
                  <a:cubicBezTo>
                    <a:pt x="533" y="295"/>
                    <a:pt x="533" y="295"/>
                    <a:pt x="533" y="295"/>
                  </a:cubicBezTo>
                  <a:cubicBezTo>
                    <a:pt x="524" y="307"/>
                    <a:pt x="507" y="309"/>
                    <a:pt x="495" y="300"/>
                  </a:cubicBezTo>
                  <a:lnTo>
                    <a:pt x="440" y="260"/>
                  </a:lnTo>
                  <a:close/>
                  <a:moveTo>
                    <a:pt x="566" y="631"/>
                  </a:moveTo>
                  <a:cubicBezTo>
                    <a:pt x="566" y="631"/>
                    <a:pt x="566" y="631"/>
                    <a:pt x="566" y="631"/>
                  </a:cubicBezTo>
                  <a:cubicBezTo>
                    <a:pt x="566" y="631"/>
                    <a:pt x="566" y="631"/>
                    <a:pt x="566" y="631"/>
                  </a:cubicBezTo>
                  <a:cubicBezTo>
                    <a:pt x="499" y="679"/>
                    <a:pt x="489" y="655"/>
                    <a:pt x="487" y="628"/>
                  </a:cubicBezTo>
                  <a:cubicBezTo>
                    <a:pt x="485" y="601"/>
                    <a:pt x="480" y="547"/>
                    <a:pt x="496" y="535"/>
                  </a:cubicBezTo>
                  <a:cubicBezTo>
                    <a:pt x="496" y="535"/>
                    <a:pt x="496" y="535"/>
                    <a:pt x="496" y="535"/>
                  </a:cubicBezTo>
                  <a:cubicBezTo>
                    <a:pt x="496" y="535"/>
                    <a:pt x="496" y="535"/>
                    <a:pt x="496" y="535"/>
                  </a:cubicBezTo>
                  <a:cubicBezTo>
                    <a:pt x="496" y="535"/>
                    <a:pt x="496" y="535"/>
                    <a:pt x="496" y="535"/>
                  </a:cubicBezTo>
                  <a:cubicBezTo>
                    <a:pt x="496" y="535"/>
                    <a:pt x="496" y="535"/>
                    <a:pt x="496" y="535"/>
                  </a:cubicBezTo>
                  <a:cubicBezTo>
                    <a:pt x="512" y="524"/>
                    <a:pt x="562" y="545"/>
                    <a:pt x="587" y="555"/>
                  </a:cubicBezTo>
                  <a:cubicBezTo>
                    <a:pt x="613" y="565"/>
                    <a:pt x="632" y="583"/>
                    <a:pt x="566" y="631"/>
                  </a:cubicBezTo>
                  <a:close/>
                  <a:moveTo>
                    <a:pt x="688" y="447"/>
                  </a:moveTo>
                  <a:cubicBezTo>
                    <a:pt x="666" y="512"/>
                    <a:pt x="666" y="512"/>
                    <a:pt x="666" y="512"/>
                  </a:cubicBezTo>
                  <a:cubicBezTo>
                    <a:pt x="662" y="526"/>
                    <a:pt x="646" y="534"/>
                    <a:pt x="632" y="529"/>
                  </a:cubicBezTo>
                  <a:cubicBezTo>
                    <a:pt x="521" y="492"/>
                    <a:pt x="521" y="492"/>
                    <a:pt x="521" y="492"/>
                  </a:cubicBezTo>
                  <a:cubicBezTo>
                    <a:pt x="507" y="487"/>
                    <a:pt x="499" y="472"/>
                    <a:pt x="504" y="458"/>
                  </a:cubicBezTo>
                  <a:cubicBezTo>
                    <a:pt x="525" y="393"/>
                    <a:pt x="525" y="393"/>
                    <a:pt x="525" y="393"/>
                  </a:cubicBezTo>
                  <a:cubicBezTo>
                    <a:pt x="530" y="379"/>
                    <a:pt x="545" y="371"/>
                    <a:pt x="559" y="376"/>
                  </a:cubicBezTo>
                  <a:cubicBezTo>
                    <a:pt x="671" y="413"/>
                    <a:pt x="671" y="413"/>
                    <a:pt x="671" y="413"/>
                  </a:cubicBezTo>
                  <a:cubicBezTo>
                    <a:pt x="685" y="418"/>
                    <a:pt x="693" y="433"/>
                    <a:pt x="688" y="447"/>
                  </a:cubicBezTo>
                  <a:close/>
                </a:path>
              </a:pathLst>
            </a:custGeom>
            <a:grpFill/>
            <a:ln w="9" cap="flat">
              <a:solidFill>
                <a:schemeClr val="bg1"/>
              </a:solidFill>
              <a:prstDash val="solid"/>
              <a:miter lim="800000"/>
              <a:headEnd/>
              <a:tailEnd/>
            </a:ln>
          </p:spPr>
          <p:txBody>
            <a:bodyPr lIns="121920" tIns="60960" rIns="121920" bIns="60960"/>
            <a:lstStyle/>
            <a:p>
              <a:endParaRPr lang="zh-CN" altLang="en-US"/>
            </a:p>
          </p:txBody>
        </p:sp>
      </p:grpSp>
      <p:grpSp>
        <p:nvGrpSpPr>
          <p:cNvPr id="52" name="Group 30"/>
          <p:cNvGrpSpPr>
            <a:grpSpLocks noChangeAspect="1"/>
          </p:cNvGrpSpPr>
          <p:nvPr/>
        </p:nvGrpSpPr>
        <p:grpSpPr bwMode="auto">
          <a:xfrm>
            <a:off x="12744128" y="3002905"/>
            <a:ext cx="698500" cy="693738"/>
            <a:chOff x="7965749" y="1588994"/>
            <a:chExt cx="1165862" cy="1155666"/>
          </a:xfrm>
          <a:solidFill>
            <a:schemeClr val="accent2"/>
          </a:solidFill>
        </p:grpSpPr>
        <p:sp>
          <p:nvSpPr>
            <p:cNvPr id="53" name="Freeform 244"/>
            <p:cNvSpPr>
              <a:spLocks noEditPoints="1"/>
            </p:cNvSpPr>
            <p:nvPr/>
          </p:nvSpPr>
          <p:spPr bwMode="auto">
            <a:xfrm>
              <a:off x="8015280" y="1588994"/>
              <a:ext cx="1116331" cy="1116329"/>
            </a:xfrm>
            <a:custGeom>
              <a:avLst/>
              <a:gdLst>
                <a:gd name="T0" fmla="*/ 1104230 w 738"/>
                <a:gd name="T1" fmla="*/ 671613 h 738"/>
                <a:gd name="T2" fmla="*/ 1116331 w 738"/>
                <a:gd name="T3" fmla="*/ 540013 h 738"/>
                <a:gd name="T4" fmla="*/ 977168 w 738"/>
                <a:gd name="T5" fmla="*/ 481020 h 738"/>
                <a:gd name="T6" fmla="*/ 943890 w 738"/>
                <a:gd name="T7" fmla="*/ 376648 h 738"/>
                <a:gd name="T8" fmla="*/ 1024060 w 738"/>
                <a:gd name="T9" fmla="*/ 252611 h 738"/>
                <a:gd name="T10" fmla="*/ 939352 w 738"/>
                <a:gd name="T11" fmla="*/ 149751 h 738"/>
                <a:gd name="T12" fmla="*/ 801701 w 738"/>
                <a:gd name="T13" fmla="*/ 207232 h 738"/>
                <a:gd name="T14" fmla="*/ 707917 w 738"/>
                <a:gd name="T15" fmla="*/ 157315 h 738"/>
                <a:gd name="T16" fmla="*/ 676152 w 738"/>
                <a:gd name="T17" fmla="*/ 12101 h 738"/>
                <a:gd name="T18" fmla="*/ 544552 w 738"/>
                <a:gd name="T19" fmla="*/ 0 h 738"/>
                <a:gd name="T20" fmla="*/ 487071 w 738"/>
                <a:gd name="T21" fmla="*/ 136138 h 738"/>
                <a:gd name="T22" fmla="*/ 381186 w 738"/>
                <a:gd name="T23" fmla="*/ 169416 h 738"/>
                <a:gd name="T24" fmla="*/ 255637 w 738"/>
                <a:gd name="T25" fmla="*/ 87733 h 738"/>
                <a:gd name="T26" fmla="*/ 154290 w 738"/>
                <a:gd name="T27" fmla="*/ 172441 h 738"/>
                <a:gd name="T28" fmla="*/ 210257 w 738"/>
                <a:gd name="T29" fmla="*/ 310091 h 738"/>
                <a:gd name="T30" fmla="*/ 158828 w 738"/>
                <a:gd name="T31" fmla="*/ 408413 h 738"/>
                <a:gd name="T32" fmla="*/ 12101 w 738"/>
                <a:gd name="T33" fmla="*/ 440179 h 738"/>
                <a:gd name="T34" fmla="*/ 0 w 738"/>
                <a:gd name="T35" fmla="*/ 573291 h 738"/>
                <a:gd name="T36" fmla="*/ 139163 w 738"/>
                <a:gd name="T37" fmla="*/ 630771 h 738"/>
                <a:gd name="T38" fmla="*/ 170929 w 738"/>
                <a:gd name="T39" fmla="*/ 733631 h 738"/>
                <a:gd name="T40" fmla="*/ 89246 w 738"/>
                <a:gd name="T41" fmla="*/ 860693 h 738"/>
                <a:gd name="T42" fmla="*/ 173954 w 738"/>
                <a:gd name="T43" fmla="*/ 963552 h 738"/>
                <a:gd name="T44" fmla="*/ 314630 w 738"/>
                <a:gd name="T45" fmla="*/ 906072 h 738"/>
                <a:gd name="T46" fmla="*/ 406901 w 738"/>
                <a:gd name="T47" fmla="*/ 954476 h 738"/>
                <a:gd name="T48" fmla="*/ 438667 w 738"/>
                <a:gd name="T49" fmla="*/ 1102715 h 738"/>
                <a:gd name="T50" fmla="*/ 571779 w 738"/>
                <a:gd name="T51" fmla="*/ 1116329 h 738"/>
                <a:gd name="T52" fmla="*/ 630772 w 738"/>
                <a:gd name="T53" fmla="*/ 975653 h 738"/>
                <a:gd name="T54" fmla="*/ 732120 w 738"/>
                <a:gd name="T55" fmla="*/ 945401 h 738"/>
                <a:gd name="T56" fmla="*/ 859182 w 738"/>
                <a:gd name="T57" fmla="*/ 1027083 h 738"/>
                <a:gd name="T58" fmla="*/ 962041 w 738"/>
                <a:gd name="T59" fmla="*/ 942375 h 738"/>
                <a:gd name="T60" fmla="*/ 906074 w 738"/>
                <a:gd name="T61" fmla="*/ 803212 h 738"/>
                <a:gd name="T62" fmla="*/ 957503 w 738"/>
                <a:gd name="T63" fmla="*/ 703378 h 738"/>
                <a:gd name="T64" fmla="*/ 1104230 w 738"/>
                <a:gd name="T65" fmla="*/ 671613 h 738"/>
                <a:gd name="T66" fmla="*/ 760860 w 738"/>
                <a:gd name="T67" fmla="*/ 606569 h 738"/>
                <a:gd name="T68" fmla="*/ 558166 w 738"/>
                <a:gd name="T69" fmla="*/ 763884 h 738"/>
                <a:gd name="T70" fmla="*/ 558166 w 738"/>
                <a:gd name="T71" fmla="*/ 763884 h 738"/>
                <a:gd name="T72" fmla="*/ 506736 w 738"/>
                <a:gd name="T73" fmla="*/ 759346 h 738"/>
                <a:gd name="T74" fmla="*/ 353959 w 738"/>
                <a:gd name="T75" fmla="*/ 505222 h 738"/>
                <a:gd name="T76" fmla="*/ 558166 w 738"/>
                <a:gd name="T77" fmla="*/ 346395 h 738"/>
                <a:gd name="T78" fmla="*/ 609595 w 738"/>
                <a:gd name="T79" fmla="*/ 352445 h 738"/>
                <a:gd name="T80" fmla="*/ 738170 w 738"/>
                <a:gd name="T81" fmla="*/ 449254 h 738"/>
                <a:gd name="T82" fmla="*/ 760860 w 738"/>
                <a:gd name="T83" fmla="*/ 606569 h 73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grpFill/>
            <a:ln w="9525">
              <a:solidFill>
                <a:schemeClr val="bg1"/>
              </a:solidFill>
              <a:round/>
              <a:headEnd/>
              <a:tailEnd/>
            </a:ln>
          </p:spPr>
          <p:txBody>
            <a:bodyPr lIns="121920" tIns="60960" rIns="121920" bIns="60960"/>
            <a:lstStyle/>
            <a:p>
              <a:endParaRPr lang="zh-CN" altLang="en-US"/>
            </a:p>
          </p:txBody>
        </p:sp>
        <p:sp>
          <p:nvSpPr>
            <p:cNvPr id="54" name="Freeform 244"/>
            <p:cNvSpPr>
              <a:spLocks noEditPoints="1"/>
            </p:cNvSpPr>
            <p:nvPr/>
          </p:nvSpPr>
          <p:spPr bwMode="auto">
            <a:xfrm>
              <a:off x="7965749" y="1628331"/>
              <a:ext cx="1116331" cy="1116329"/>
            </a:xfrm>
            <a:custGeom>
              <a:avLst/>
              <a:gdLst>
                <a:gd name="T0" fmla="*/ 1104230 w 738"/>
                <a:gd name="T1" fmla="*/ 671613 h 738"/>
                <a:gd name="T2" fmla="*/ 1116331 w 738"/>
                <a:gd name="T3" fmla="*/ 540013 h 738"/>
                <a:gd name="T4" fmla="*/ 977168 w 738"/>
                <a:gd name="T5" fmla="*/ 481020 h 738"/>
                <a:gd name="T6" fmla="*/ 943890 w 738"/>
                <a:gd name="T7" fmla="*/ 376648 h 738"/>
                <a:gd name="T8" fmla="*/ 1024060 w 738"/>
                <a:gd name="T9" fmla="*/ 252611 h 738"/>
                <a:gd name="T10" fmla="*/ 939352 w 738"/>
                <a:gd name="T11" fmla="*/ 149751 h 738"/>
                <a:gd name="T12" fmla="*/ 801701 w 738"/>
                <a:gd name="T13" fmla="*/ 207232 h 738"/>
                <a:gd name="T14" fmla="*/ 707917 w 738"/>
                <a:gd name="T15" fmla="*/ 157315 h 738"/>
                <a:gd name="T16" fmla="*/ 676152 w 738"/>
                <a:gd name="T17" fmla="*/ 12101 h 738"/>
                <a:gd name="T18" fmla="*/ 544552 w 738"/>
                <a:gd name="T19" fmla="*/ 0 h 738"/>
                <a:gd name="T20" fmla="*/ 487071 w 738"/>
                <a:gd name="T21" fmla="*/ 136138 h 738"/>
                <a:gd name="T22" fmla="*/ 381186 w 738"/>
                <a:gd name="T23" fmla="*/ 169416 h 738"/>
                <a:gd name="T24" fmla="*/ 255637 w 738"/>
                <a:gd name="T25" fmla="*/ 87733 h 738"/>
                <a:gd name="T26" fmla="*/ 154290 w 738"/>
                <a:gd name="T27" fmla="*/ 172441 h 738"/>
                <a:gd name="T28" fmla="*/ 210257 w 738"/>
                <a:gd name="T29" fmla="*/ 310091 h 738"/>
                <a:gd name="T30" fmla="*/ 158828 w 738"/>
                <a:gd name="T31" fmla="*/ 408413 h 738"/>
                <a:gd name="T32" fmla="*/ 12101 w 738"/>
                <a:gd name="T33" fmla="*/ 440179 h 738"/>
                <a:gd name="T34" fmla="*/ 0 w 738"/>
                <a:gd name="T35" fmla="*/ 573291 h 738"/>
                <a:gd name="T36" fmla="*/ 139163 w 738"/>
                <a:gd name="T37" fmla="*/ 630771 h 738"/>
                <a:gd name="T38" fmla="*/ 170929 w 738"/>
                <a:gd name="T39" fmla="*/ 733631 h 738"/>
                <a:gd name="T40" fmla="*/ 89246 w 738"/>
                <a:gd name="T41" fmla="*/ 860693 h 738"/>
                <a:gd name="T42" fmla="*/ 173954 w 738"/>
                <a:gd name="T43" fmla="*/ 963552 h 738"/>
                <a:gd name="T44" fmla="*/ 314630 w 738"/>
                <a:gd name="T45" fmla="*/ 906072 h 738"/>
                <a:gd name="T46" fmla="*/ 406901 w 738"/>
                <a:gd name="T47" fmla="*/ 954476 h 738"/>
                <a:gd name="T48" fmla="*/ 438667 w 738"/>
                <a:gd name="T49" fmla="*/ 1102715 h 738"/>
                <a:gd name="T50" fmla="*/ 571779 w 738"/>
                <a:gd name="T51" fmla="*/ 1116329 h 738"/>
                <a:gd name="T52" fmla="*/ 630772 w 738"/>
                <a:gd name="T53" fmla="*/ 975653 h 738"/>
                <a:gd name="T54" fmla="*/ 732120 w 738"/>
                <a:gd name="T55" fmla="*/ 945401 h 738"/>
                <a:gd name="T56" fmla="*/ 859182 w 738"/>
                <a:gd name="T57" fmla="*/ 1027083 h 738"/>
                <a:gd name="T58" fmla="*/ 962041 w 738"/>
                <a:gd name="T59" fmla="*/ 942375 h 738"/>
                <a:gd name="T60" fmla="*/ 906074 w 738"/>
                <a:gd name="T61" fmla="*/ 803212 h 738"/>
                <a:gd name="T62" fmla="*/ 957503 w 738"/>
                <a:gd name="T63" fmla="*/ 703378 h 738"/>
                <a:gd name="T64" fmla="*/ 1104230 w 738"/>
                <a:gd name="T65" fmla="*/ 671613 h 738"/>
                <a:gd name="T66" fmla="*/ 760860 w 738"/>
                <a:gd name="T67" fmla="*/ 606569 h 738"/>
                <a:gd name="T68" fmla="*/ 558166 w 738"/>
                <a:gd name="T69" fmla="*/ 763884 h 738"/>
                <a:gd name="T70" fmla="*/ 558166 w 738"/>
                <a:gd name="T71" fmla="*/ 763884 h 738"/>
                <a:gd name="T72" fmla="*/ 506736 w 738"/>
                <a:gd name="T73" fmla="*/ 759346 h 738"/>
                <a:gd name="T74" fmla="*/ 353959 w 738"/>
                <a:gd name="T75" fmla="*/ 505222 h 738"/>
                <a:gd name="T76" fmla="*/ 558166 w 738"/>
                <a:gd name="T77" fmla="*/ 346395 h 738"/>
                <a:gd name="T78" fmla="*/ 609595 w 738"/>
                <a:gd name="T79" fmla="*/ 352445 h 738"/>
                <a:gd name="T80" fmla="*/ 738170 w 738"/>
                <a:gd name="T81" fmla="*/ 449254 h 738"/>
                <a:gd name="T82" fmla="*/ 760860 w 738"/>
                <a:gd name="T83" fmla="*/ 606569 h 73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grpFill/>
            <a:ln w="9525">
              <a:solidFill>
                <a:schemeClr val="bg1"/>
              </a:solidFill>
              <a:round/>
              <a:headEnd/>
              <a:tailEnd/>
            </a:ln>
          </p:spPr>
          <p:txBody>
            <a:bodyPr lIns="121920" tIns="60960" rIns="121920" bIns="60960"/>
            <a:lstStyle/>
            <a:p>
              <a:endParaRPr lang="zh-CN" altLang="en-US"/>
            </a:p>
          </p:txBody>
        </p:sp>
      </p:grpSp>
      <p:grpSp>
        <p:nvGrpSpPr>
          <p:cNvPr id="86" name="Group 64"/>
          <p:cNvGrpSpPr>
            <a:grpSpLocks/>
          </p:cNvGrpSpPr>
          <p:nvPr/>
        </p:nvGrpSpPr>
        <p:grpSpPr bwMode="auto">
          <a:xfrm>
            <a:off x="8821415" y="6125518"/>
            <a:ext cx="446088" cy="1352550"/>
            <a:chOff x="2633018" y="1804018"/>
            <a:chExt cx="445205" cy="1352282"/>
          </a:xfrm>
        </p:grpSpPr>
        <p:sp>
          <p:nvSpPr>
            <p:cNvPr id="87" name="Freeform 12"/>
            <p:cNvSpPr>
              <a:spLocks/>
            </p:cNvSpPr>
            <p:nvPr/>
          </p:nvSpPr>
          <p:spPr bwMode="auto">
            <a:xfrm>
              <a:off x="2759767" y="1804018"/>
              <a:ext cx="131502" cy="201572"/>
            </a:xfrm>
            <a:custGeom>
              <a:avLst/>
              <a:gdLst>
                <a:gd name="T0" fmla="*/ 18 w 110"/>
                <a:gd name="T1" fmla="*/ 157 h 167"/>
                <a:gd name="T2" fmla="*/ 59 w 110"/>
                <a:gd name="T3" fmla="*/ 166 h 167"/>
                <a:gd name="T4" fmla="*/ 81 w 110"/>
                <a:gd name="T5" fmla="*/ 157 h 167"/>
                <a:gd name="T6" fmla="*/ 94 w 110"/>
                <a:gd name="T7" fmla="*/ 148 h 167"/>
                <a:gd name="T8" fmla="*/ 105 w 110"/>
                <a:gd name="T9" fmla="*/ 101 h 167"/>
                <a:gd name="T10" fmla="*/ 110 w 110"/>
                <a:gd name="T11" fmla="*/ 62 h 167"/>
                <a:gd name="T12" fmla="*/ 38 w 110"/>
                <a:gd name="T13" fmla="*/ 9 h 167"/>
                <a:gd name="T14" fmla="*/ 3 w 110"/>
                <a:gd name="T15" fmla="*/ 84 h 167"/>
                <a:gd name="T16" fmla="*/ 8 w 110"/>
                <a:gd name="T17" fmla="*/ 113 h 167"/>
                <a:gd name="T18" fmla="*/ 13 w 110"/>
                <a:gd name="T19" fmla="*/ 125 h 167"/>
                <a:gd name="T20" fmla="*/ 18 w 110"/>
                <a:gd name="T21" fmla="*/ 157 h 167"/>
                <a:gd name="T22" fmla="*/ 18 w 110"/>
                <a:gd name="T23" fmla="*/ 15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167">
                  <a:moveTo>
                    <a:pt x="18" y="157"/>
                  </a:moveTo>
                  <a:cubicBezTo>
                    <a:pt x="15" y="164"/>
                    <a:pt x="55" y="167"/>
                    <a:pt x="59" y="166"/>
                  </a:cubicBezTo>
                  <a:cubicBezTo>
                    <a:pt x="67" y="164"/>
                    <a:pt x="75" y="161"/>
                    <a:pt x="81" y="157"/>
                  </a:cubicBezTo>
                  <a:cubicBezTo>
                    <a:pt x="85" y="155"/>
                    <a:pt x="90" y="149"/>
                    <a:pt x="94" y="148"/>
                  </a:cubicBezTo>
                  <a:cubicBezTo>
                    <a:pt x="86" y="141"/>
                    <a:pt x="102" y="109"/>
                    <a:pt x="105" y="101"/>
                  </a:cubicBezTo>
                  <a:cubicBezTo>
                    <a:pt x="109" y="88"/>
                    <a:pt x="110" y="76"/>
                    <a:pt x="110" y="62"/>
                  </a:cubicBezTo>
                  <a:cubicBezTo>
                    <a:pt x="108" y="23"/>
                    <a:pt x="77" y="0"/>
                    <a:pt x="38" y="9"/>
                  </a:cubicBezTo>
                  <a:cubicBezTo>
                    <a:pt x="3" y="17"/>
                    <a:pt x="0" y="55"/>
                    <a:pt x="3" y="84"/>
                  </a:cubicBezTo>
                  <a:cubicBezTo>
                    <a:pt x="4" y="94"/>
                    <a:pt x="7" y="103"/>
                    <a:pt x="8" y="113"/>
                  </a:cubicBezTo>
                  <a:cubicBezTo>
                    <a:pt x="8" y="118"/>
                    <a:pt x="10" y="121"/>
                    <a:pt x="13" y="125"/>
                  </a:cubicBezTo>
                  <a:cubicBezTo>
                    <a:pt x="20" y="135"/>
                    <a:pt x="21" y="145"/>
                    <a:pt x="18" y="157"/>
                  </a:cubicBezTo>
                  <a:cubicBezTo>
                    <a:pt x="18" y="157"/>
                    <a:pt x="26" y="131"/>
                    <a:pt x="18" y="157"/>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fontAlgn="auto" hangingPunct="1">
                <a:spcBef>
                  <a:spcPts val="0"/>
                </a:spcBef>
                <a:spcAft>
                  <a:spcPts val="0"/>
                </a:spcAft>
                <a:defRPr/>
              </a:pPr>
              <a:endParaRPr lang="en-US">
                <a:latin typeface="+mn-lt"/>
              </a:endParaRPr>
            </a:p>
          </p:txBody>
        </p:sp>
        <p:sp>
          <p:nvSpPr>
            <p:cNvPr id="88" name="Freeform 13"/>
            <p:cNvSpPr>
              <a:spLocks/>
            </p:cNvSpPr>
            <p:nvPr/>
          </p:nvSpPr>
          <p:spPr bwMode="auto">
            <a:xfrm>
              <a:off x="2633018" y="1988132"/>
              <a:ext cx="445205" cy="1168168"/>
            </a:xfrm>
            <a:custGeom>
              <a:avLst/>
              <a:gdLst>
                <a:gd name="T0" fmla="*/ 356 w 369"/>
                <a:gd name="T1" fmla="*/ 203 h 968"/>
                <a:gd name="T2" fmla="*/ 311 w 369"/>
                <a:gd name="T3" fmla="*/ 42 h 968"/>
                <a:gd name="T4" fmla="*/ 282 w 369"/>
                <a:gd name="T5" fmla="*/ 26 h 968"/>
                <a:gd name="T6" fmla="*/ 193 w 369"/>
                <a:gd name="T7" fmla="*/ 47 h 968"/>
                <a:gd name="T8" fmla="*/ 211 w 369"/>
                <a:gd name="T9" fmla="*/ 184 h 968"/>
                <a:gd name="T10" fmla="*/ 246 w 369"/>
                <a:gd name="T11" fmla="*/ 325 h 968"/>
                <a:gd name="T12" fmla="*/ 89 w 369"/>
                <a:gd name="T13" fmla="*/ 364 h 968"/>
                <a:gd name="T14" fmla="*/ 74 w 369"/>
                <a:gd name="T15" fmla="*/ 327 h 968"/>
                <a:gd name="T16" fmla="*/ 109 w 369"/>
                <a:gd name="T17" fmla="*/ 132 h 968"/>
                <a:gd name="T18" fmla="*/ 114 w 369"/>
                <a:gd name="T19" fmla="*/ 15 h 968"/>
                <a:gd name="T20" fmla="*/ 20 w 369"/>
                <a:gd name="T21" fmla="*/ 81 h 968"/>
                <a:gd name="T22" fmla="*/ 3 w 369"/>
                <a:gd name="T23" fmla="*/ 444 h 968"/>
                <a:gd name="T24" fmla="*/ 17 w 369"/>
                <a:gd name="T25" fmla="*/ 514 h 968"/>
                <a:gd name="T26" fmla="*/ 40 w 369"/>
                <a:gd name="T27" fmla="*/ 530 h 968"/>
                <a:gd name="T28" fmla="*/ 35 w 369"/>
                <a:gd name="T29" fmla="*/ 500 h 968"/>
                <a:gd name="T30" fmla="*/ 44 w 369"/>
                <a:gd name="T31" fmla="*/ 502 h 968"/>
                <a:gd name="T32" fmla="*/ 55 w 369"/>
                <a:gd name="T33" fmla="*/ 503 h 968"/>
                <a:gd name="T34" fmla="*/ 54 w 369"/>
                <a:gd name="T35" fmla="*/ 470 h 968"/>
                <a:gd name="T36" fmla="*/ 60 w 369"/>
                <a:gd name="T37" fmla="*/ 444 h 968"/>
                <a:gd name="T38" fmla="*/ 69 w 369"/>
                <a:gd name="T39" fmla="*/ 534 h 968"/>
                <a:gd name="T40" fmla="*/ 86 w 369"/>
                <a:gd name="T41" fmla="*/ 773 h 968"/>
                <a:gd name="T42" fmla="*/ 118 w 369"/>
                <a:gd name="T43" fmla="*/ 871 h 968"/>
                <a:gd name="T44" fmla="*/ 89 w 369"/>
                <a:gd name="T45" fmla="*/ 928 h 968"/>
                <a:gd name="T46" fmla="*/ 151 w 369"/>
                <a:gd name="T47" fmla="*/ 916 h 968"/>
                <a:gd name="T48" fmla="*/ 177 w 369"/>
                <a:gd name="T49" fmla="*/ 873 h 968"/>
                <a:gd name="T50" fmla="*/ 176 w 369"/>
                <a:gd name="T51" fmla="*/ 824 h 968"/>
                <a:gd name="T52" fmla="*/ 170 w 369"/>
                <a:gd name="T53" fmla="*/ 706 h 968"/>
                <a:gd name="T54" fmla="*/ 171 w 369"/>
                <a:gd name="T55" fmla="*/ 499 h 968"/>
                <a:gd name="T56" fmla="*/ 241 w 369"/>
                <a:gd name="T57" fmla="*/ 837 h 968"/>
                <a:gd name="T58" fmla="*/ 268 w 369"/>
                <a:gd name="T59" fmla="*/ 894 h 968"/>
                <a:gd name="T60" fmla="*/ 262 w 369"/>
                <a:gd name="T61" fmla="*/ 922 h 968"/>
                <a:gd name="T62" fmla="*/ 355 w 369"/>
                <a:gd name="T63" fmla="*/ 949 h 968"/>
                <a:gd name="T64" fmla="*/ 334 w 369"/>
                <a:gd name="T65" fmla="*/ 877 h 968"/>
                <a:gd name="T66" fmla="*/ 329 w 369"/>
                <a:gd name="T67" fmla="*/ 738 h 968"/>
                <a:gd name="T68" fmla="*/ 308 w 369"/>
                <a:gd name="T69" fmla="*/ 622 h 968"/>
                <a:gd name="T70" fmla="*/ 296 w 369"/>
                <a:gd name="T71" fmla="*/ 484 h 968"/>
                <a:gd name="T72" fmla="*/ 281 w 369"/>
                <a:gd name="T73" fmla="*/ 399 h 968"/>
                <a:gd name="T74" fmla="*/ 284 w 369"/>
                <a:gd name="T75" fmla="*/ 405 h 968"/>
                <a:gd name="T76" fmla="*/ 316 w 369"/>
                <a:gd name="T77" fmla="*/ 343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9" h="968">
                  <a:moveTo>
                    <a:pt x="316" y="343"/>
                  </a:moveTo>
                  <a:cubicBezTo>
                    <a:pt x="338" y="301"/>
                    <a:pt x="358" y="252"/>
                    <a:pt x="356" y="203"/>
                  </a:cubicBezTo>
                  <a:cubicBezTo>
                    <a:pt x="356" y="183"/>
                    <a:pt x="350" y="164"/>
                    <a:pt x="344" y="145"/>
                  </a:cubicBezTo>
                  <a:cubicBezTo>
                    <a:pt x="334" y="110"/>
                    <a:pt x="323" y="76"/>
                    <a:pt x="311" y="42"/>
                  </a:cubicBezTo>
                  <a:cubicBezTo>
                    <a:pt x="310" y="38"/>
                    <a:pt x="309" y="34"/>
                    <a:pt x="307" y="30"/>
                  </a:cubicBezTo>
                  <a:cubicBezTo>
                    <a:pt x="305" y="28"/>
                    <a:pt x="285" y="27"/>
                    <a:pt x="282" y="26"/>
                  </a:cubicBezTo>
                  <a:cubicBezTo>
                    <a:pt x="256" y="21"/>
                    <a:pt x="231" y="11"/>
                    <a:pt x="207" y="0"/>
                  </a:cubicBezTo>
                  <a:cubicBezTo>
                    <a:pt x="213" y="7"/>
                    <a:pt x="192" y="37"/>
                    <a:pt x="193" y="47"/>
                  </a:cubicBezTo>
                  <a:cubicBezTo>
                    <a:pt x="194" y="55"/>
                    <a:pt x="195" y="64"/>
                    <a:pt x="197" y="73"/>
                  </a:cubicBezTo>
                  <a:cubicBezTo>
                    <a:pt x="201" y="110"/>
                    <a:pt x="206" y="147"/>
                    <a:pt x="211" y="184"/>
                  </a:cubicBezTo>
                  <a:cubicBezTo>
                    <a:pt x="214" y="212"/>
                    <a:pt x="218" y="239"/>
                    <a:pt x="226" y="266"/>
                  </a:cubicBezTo>
                  <a:cubicBezTo>
                    <a:pt x="232" y="286"/>
                    <a:pt x="239" y="305"/>
                    <a:pt x="246" y="325"/>
                  </a:cubicBezTo>
                  <a:cubicBezTo>
                    <a:pt x="248" y="331"/>
                    <a:pt x="254" y="355"/>
                    <a:pt x="261" y="357"/>
                  </a:cubicBezTo>
                  <a:cubicBezTo>
                    <a:pt x="212" y="385"/>
                    <a:pt x="139" y="393"/>
                    <a:pt x="89" y="364"/>
                  </a:cubicBezTo>
                  <a:cubicBezTo>
                    <a:pt x="84" y="361"/>
                    <a:pt x="71" y="356"/>
                    <a:pt x="72" y="349"/>
                  </a:cubicBezTo>
                  <a:cubicBezTo>
                    <a:pt x="73" y="341"/>
                    <a:pt x="73" y="334"/>
                    <a:pt x="74" y="327"/>
                  </a:cubicBezTo>
                  <a:cubicBezTo>
                    <a:pt x="78" y="302"/>
                    <a:pt x="81" y="278"/>
                    <a:pt x="85" y="254"/>
                  </a:cubicBezTo>
                  <a:cubicBezTo>
                    <a:pt x="92" y="213"/>
                    <a:pt x="104" y="173"/>
                    <a:pt x="109" y="132"/>
                  </a:cubicBezTo>
                  <a:cubicBezTo>
                    <a:pt x="113" y="107"/>
                    <a:pt x="116" y="82"/>
                    <a:pt x="119" y="58"/>
                  </a:cubicBezTo>
                  <a:cubicBezTo>
                    <a:pt x="120" y="41"/>
                    <a:pt x="118" y="31"/>
                    <a:pt x="114" y="15"/>
                  </a:cubicBezTo>
                  <a:cubicBezTo>
                    <a:pt x="94" y="36"/>
                    <a:pt x="64" y="49"/>
                    <a:pt x="39" y="62"/>
                  </a:cubicBezTo>
                  <a:cubicBezTo>
                    <a:pt x="24" y="69"/>
                    <a:pt x="21" y="67"/>
                    <a:pt x="20" y="81"/>
                  </a:cubicBezTo>
                  <a:cubicBezTo>
                    <a:pt x="15" y="130"/>
                    <a:pt x="11" y="178"/>
                    <a:pt x="7" y="226"/>
                  </a:cubicBezTo>
                  <a:cubicBezTo>
                    <a:pt x="0" y="298"/>
                    <a:pt x="3" y="372"/>
                    <a:pt x="3" y="444"/>
                  </a:cubicBezTo>
                  <a:cubicBezTo>
                    <a:pt x="7" y="444"/>
                    <a:pt x="11" y="444"/>
                    <a:pt x="15" y="444"/>
                  </a:cubicBezTo>
                  <a:cubicBezTo>
                    <a:pt x="12" y="467"/>
                    <a:pt x="5" y="492"/>
                    <a:pt x="17" y="514"/>
                  </a:cubicBezTo>
                  <a:cubicBezTo>
                    <a:pt x="21" y="521"/>
                    <a:pt x="25" y="529"/>
                    <a:pt x="32" y="535"/>
                  </a:cubicBezTo>
                  <a:cubicBezTo>
                    <a:pt x="39" y="541"/>
                    <a:pt x="44" y="539"/>
                    <a:pt x="40" y="530"/>
                  </a:cubicBezTo>
                  <a:cubicBezTo>
                    <a:pt x="41" y="532"/>
                    <a:pt x="60" y="531"/>
                    <a:pt x="48" y="521"/>
                  </a:cubicBezTo>
                  <a:cubicBezTo>
                    <a:pt x="40" y="514"/>
                    <a:pt x="36" y="511"/>
                    <a:pt x="35" y="500"/>
                  </a:cubicBezTo>
                  <a:cubicBezTo>
                    <a:pt x="34" y="496"/>
                    <a:pt x="33" y="488"/>
                    <a:pt x="36" y="485"/>
                  </a:cubicBezTo>
                  <a:cubicBezTo>
                    <a:pt x="40" y="482"/>
                    <a:pt x="42" y="499"/>
                    <a:pt x="44" y="502"/>
                  </a:cubicBezTo>
                  <a:cubicBezTo>
                    <a:pt x="45" y="505"/>
                    <a:pt x="60" y="519"/>
                    <a:pt x="59" y="507"/>
                  </a:cubicBezTo>
                  <a:cubicBezTo>
                    <a:pt x="59" y="506"/>
                    <a:pt x="56" y="504"/>
                    <a:pt x="55" y="503"/>
                  </a:cubicBezTo>
                  <a:cubicBezTo>
                    <a:pt x="53" y="499"/>
                    <a:pt x="52" y="494"/>
                    <a:pt x="52" y="490"/>
                  </a:cubicBezTo>
                  <a:cubicBezTo>
                    <a:pt x="52" y="484"/>
                    <a:pt x="54" y="477"/>
                    <a:pt x="54" y="470"/>
                  </a:cubicBezTo>
                  <a:cubicBezTo>
                    <a:pt x="54" y="460"/>
                    <a:pt x="49" y="452"/>
                    <a:pt x="48" y="442"/>
                  </a:cubicBezTo>
                  <a:cubicBezTo>
                    <a:pt x="53" y="442"/>
                    <a:pt x="60" y="439"/>
                    <a:pt x="60" y="444"/>
                  </a:cubicBezTo>
                  <a:cubicBezTo>
                    <a:pt x="61" y="450"/>
                    <a:pt x="62" y="457"/>
                    <a:pt x="62" y="463"/>
                  </a:cubicBezTo>
                  <a:cubicBezTo>
                    <a:pt x="65" y="487"/>
                    <a:pt x="67" y="511"/>
                    <a:pt x="69" y="534"/>
                  </a:cubicBezTo>
                  <a:cubicBezTo>
                    <a:pt x="73" y="574"/>
                    <a:pt x="77" y="614"/>
                    <a:pt x="80" y="653"/>
                  </a:cubicBezTo>
                  <a:cubicBezTo>
                    <a:pt x="84" y="693"/>
                    <a:pt x="84" y="733"/>
                    <a:pt x="86" y="773"/>
                  </a:cubicBezTo>
                  <a:cubicBezTo>
                    <a:pt x="87" y="785"/>
                    <a:pt x="86" y="797"/>
                    <a:pt x="90" y="808"/>
                  </a:cubicBezTo>
                  <a:cubicBezTo>
                    <a:pt x="99" y="829"/>
                    <a:pt x="109" y="850"/>
                    <a:pt x="118" y="871"/>
                  </a:cubicBezTo>
                  <a:cubicBezTo>
                    <a:pt x="120" y="876"/>
                    <a:pt x="112" y="881"/>
                    <a:pt x="109" y="885"/>
                  </a:cubicBezTo>
                  <a:cubicBezTo>
                    <a:pt x="100" y="897"/>
                    <a:pt x="89" y="912"/>
                    <a:pt x="89" y="928"/>
                  </a:cubicBezTo>
                  <a:cubicBezTo>
                    <a:pt x="90" y="952"/>
                    <a:pt x="132" y="946"/>
                    <a:pt x="145" y="936"/>
                  </a:cubicBezTo>
                  <a:cubicBezTo>
                    <a:pt x="150" y="932"/>
                    <a:pt x="149" y="921"/>
                    <a:pt x="151" y="916"/>
                  </a:cubicBezTo>
                  <a:cubicBezTo>
                    <a:pt x="154" y="908"/>
                    <a:pt x="159" y="908"/>
                    <a:pt x="167" y="908"/>
                  </a:cubicBezTo>
                  <a:cubicBezTo>
                    <a:pt x="185" y="907"/>
                    <a:pt x="179" y="885"/>
                    <a:pt x="177" y="873"/>
                  </a:cubicBezTo>
                  <a:cubicBezTo>
                    <a:pt x="175" y="862"/>
                    <a:pt x="181" y="856"/>
                    <a:pt x="187" y="847"/>
                  </a:cubicBezTo>
                  <a:cubicBezTo>
                    <a:pt x="192" y="840"/>
                    <a:pt x="181" y="831"/>
                    <a:pt x="176" y="824"/>
                  </a:cubicBezTo>
                  <a:cubicBezTo>
                    <a:pt x="170" y="815"/>
                    <a:pt x="173" y="796"/>
                    <a:pt x="173" y="786"/>
                  </a:cubicBezTo>
                  <a:cubicBezTo>
                    <a:pt x="172" y="759"/>
                    <a:pt x="171" y="733"/>
                    <a:pt x="170" y="706"/>
                  </a:cubicBezTo>
                  <a:cubicBezTo>
                    <a:pt x="169" y="676"/>
                    <a:pt x="169" y="647"/>
                    <a:pt x="169" y="618"/>
                  </a:cubicBezTo>
                  <a:cubicBezTo>
                    <a:pt x="170" y="578"/>
                    <a:pt x="171" y="539"/>
                    <a:pt x="171" y="499"/>
                  </a:cubicBezTo>
                  <a:cubicBezTo>
                    <a:pt x="191" y="565"/>
                    <a:pt x="217" y="632"/>
                    <a:pt x="226" y="699"/>
                  </a:cubicBezTo>
                  <a:cubicBezTo>
                    <a:pt x="232" y="745"/>
                    <a:pt x="236" y="791"/>
                    <a:pt x="241" y="837"/>
                  </a:cubicBezTo>
                  <a:cubicBezTo>
                    <a:pt x="242" y="848"/>
                    <a:pt x="241" y="861"/>
                    <a:pt x="248" y="870"/>
                  </a:cubicBezTo>
                  <a:cubicBezTo>
                    <a:pt x="255" y="878"/>
                    <a:pt x="264" y="885"/>
                    <a:pt x="268" y="894"/>
                  </a:cubicBezTo>
                  <a:cubicBezTo>
                    <a:pt x="272" y="902"/>
                    <a:pt x="268" y="915"/>
                    <a:pt x="267" y="923"/>
                  </a:cubicBezTo>
                  <a:cubicBezTo>
                    <a:pt x="265" y="923"/>
                    <a:pt x="264" y="922"/>
                    <a:pt x="262" y="922"/>
                  </a:cubicBezTo>
                  <a:cubicBezTo>
                    <a:pt x="285" y="928"/>
                    <a:pt x="298" y="961"/>
                    <a:pt x="322" y="964"/>
                  </a:cubicBezTo>
                  <a:cubicBezTo>
                    <a:pt x="338" y="967"/>
                    <a:pt x="353" y="968"/>
                    <a:pt x="355" y="949"/>
                  </a:cubicBezTo>
                  <a:cubicBezTo>
                    <a:pt x="358" y="928"/>
                    <a:pt x="346" y="917"/>
                    <a:pt x="335" y="900"/>
                  </a:cubicBezTo>
                  <a:cubicBezTo>
                    <a:pt x="330" y="891"/>
                    <a:pt x="332" y="887"/>
                    <a:pt x="334" y="877"/>
                  </a:cubicBezTo>
                  <a:cubicBezTo>
                    <a:pt x="336" y="863"/>
                    <a:pt x="337" y="849"/>
                    <a:pt x="337" y="835"/>
                  </a:cubicBezTo>
                  <a:cubicBezTo>
                    <a:pt x="337" y="802"/>
                    <a:pt x="333" y="770"/>
                    <a:pt x="329" y="738"/>
                  </a:cubicBezTo>
                  <a:cubicBezTo>
                    <a:pt x="325" y="713"/>
                    <a:pt x="321" y="687"/>
                    <a:pt x="316" y="662"/>
                  </a:cubicBezTo>
                  <a:cubicBezTo>
                    <a:pt x="313" y="649"/>
                    <a:pt x="305" y="636"/>
                    <a:pt x="308" y="622"/>
                  </a:cubicBezTo>
                  <a:cubicBezTo>
                    <a:pt x="312" y="604"/>
                    <a:pt x="310" y="586"/>
                    <a:pt x="308" y="568"/>
                  </a:cubicBezTo>
                  <a:cubicBezTo>
                    <a:pt x="305" y="540"/>
                    <a:pt x="300" y="512"/>
                    <a:pt x="296" y="484"/>
                  </a:cubicBezTo>
                  <a:cubicBezTo>
                    <a:pt x="292" y="462"/>
                    <a:pt x="288" y="440"/>
                    <a:pt x="284" y="417"/>
                  </a:cubicBezTo>
                  <a:cubicBezTo>
                    <a:pt x="283" y="411"/>
                    <a:pt x="282" y="405"/>
                    <a:pt x="281" y="399"/>
                  </a:cubicBezTo>
                  <a:cubicBezTo>
                    <a:pt x="280" y="394"/>
                    <a:pt x="287" y="393"/>
                    <a:pt x="291" y="391"/>
                  </a:cubicBezTo>
                  <a:cubicBezTo>
                    <a:pt x="289" y="396"/>
                    <a:pt x="286" y="400"/>
                    <a:pt x="284" y="405"/>
                  </a:cubicBezTo>
                  <a:cubicBezTo>
                    <a:pt x="294" y="384"/>
                    <a:pt x="306" y="364"/>
                    <a:pt x="316" y="343"/>
                  </a:cubicBezTo>
                  <a:cubicBezTo>
                    <a:pt x="369" y="242"/>
                    <a:pt x="264" y="444"/>
                    <a:pt x="316" y="343"/>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fontAlgn="auto" hangingPunct="1">
                <a:spcBef>
                  <a:spcPts val="0"/>
                </a:spcBef>
                <a:spcAft>
                  <a:spcPts val="0"/>
                </a:spcAft>
                <a:defRPr/>
              </a:pPr>
              <a:endParaRPr lang="en-US">
                <a:latin typeface="+mn-lt"/>
              </a:endParaRPr>
            </a:p>
          </p:txBody>
        </p:sp>
      </p:grpSp>
      <p:grpSp>
        <p:nvGrpSpPr>
          <p:cNvPr id="55" name="组合 31"/>
          <p:cNvGrpSpPr/>
          <p:nvPr/>
        </p:nvGrpSpPr>
        <p:grpSpPr>
          <a:xfrm>
            <a:off x="324471" y="114300"/>
            <a:ext cx="746572" cy="661016"/>
            <a:chOff x="2098676" y="7219950"/>
            <a:chExt cx="1163637" cy="1030288"/>
          </a:xfrm>
          <a:solidFill>
            <a:schemeClr val="accent5"/>
          </a:solidFill>
        </p:grpSpPr>
        <p:sp>
          <p:nvSpPr>
            <p:cNvPr id="56" name="Freeform 13"/>
            <p:cNvSpPr>
              <a:spLocks/>
            </p:cNvSpPr>
            <p:nvPr/>
          </p:nvSpPr>
          <p:spPr bwMode="auto">
            <a:xfrm>
              <a:off x="2098676" y="7575550"/>
              <a:ext cx="258763" cy="236538"/>
            </a:xfrm>
            <a:custGeom>
              <a:avLst/>
              <a:gdLst>
                <a:gd name="T0" fmla="*/ 68 w 69"/>
                <a:gd name="T1" fmla="*/ 32 h 63"/>
                <a:gd name="T2" fmla="*/ 53 w 69"/>
                <a:gd name="T3" fmla="*/ 59 h 63"/>
                <a:gd name="T4" fmla="*/ 45 w 69"/>
                <a:gd name="T5" fmla="*/ 62 h 63"/>
                <a:gd name="T6" fmla="*/ 4 w 69"/>
                <a:gd name="T7" fmla="*/ 39 h 63"/>
                <a:gd name="T8" fmla="*/ 2 w 69"/>
                <a:gd name="T9" fmla="*/ 31 h 63"/>
                <a:gd name="T10" fmla="*/ 17 w 69"/>
                <a:gd name="T11" fmla="*/ 4 h 63"/>
                <a:gd name="T12" fmla="*/ 24 w 69"/>
                <a:gd name="T13" fmla="*/ 2 h 63"/>
                <a:gd name="T14" fmla="*/ 66 w 69"/>
                <a:gd name="T15" fmla="*/ 25 h 63"/>
                <a:gd name="T16" fmla="*/ 68 w 69"/>
                <a:gd name="T17" fmla="*/ 3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63">
                  <a:moveTo>
                    <a:pt x="68" y="32"/>
                  </a:moveTo>
                  <a:cubicBezTo>
                    <a:pt x="53" y="59"/>
                    <a:pt x="53" y="59"/>
                    <a:pt x="53" y="59"/>
                  </a:cubicBezTo>
                  <a:cubicBezTo>
                    <a:pt x="51" y="62"/>
                    <a:pt x="48" y="63"/>
                    <a:pt x="45" y="62"/>
                  </a:cubicBezTo>
                  <a:cubicBezTo>
                    <a:pt x="4" y="39"/>
                    <a:pt x="4" y="39"/>
                    <a:pt x="4" y="39"/>
                  </a:cubicBezTo>
                  <a:cubicBezTo>
                    <a:pt x="1" y="38"/>
                    <a:pt x="0" y="34"/>
                    <a:pt x="2" y="31"/>
                  </a:cubicBezTo>
                  <a:cubicBezTo>
                    <a:pt x="17" y="4"/>
                    <a:pt x="17" y="4"/>
                    <a:pt x="17" y="4"/>
                  </a:cubicBezTo>
                  <a:cubicBezTo>
                    <a:pt x="18" y="1"/>
                    <a:pt x="22" y="0"/>
                    <a:pt x="24" y="2"/>
                  </a:cubicBezTo>
                  <a:cubicBezTo>
                    <a:pt x="66" y="25"/>
                    <a:pt x="66" y="25"/>
                    <a:pt x="66" y="25"/>
                  </a:cubicBezTo>
                  <a:cubicBezTo>
                    <a:pt x="68" y="26"/>
                    <a:pt x="69" y="30"/>
                    <a:pt x="6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14"/>
            <p:cNvSpPr>
              <a:spLocks/>
            </p:cNvSpPr>
            <p:nvPr/>
          </p:nvSpPr>
          <p:spPr bwMode="auto">
            <a:xfrm>
              <a:off x="2133601" y="7639050"/>
              <a:ext cx="193675" cy="112713"/>
            </a:xfrm>
            <a:custGeom>
              <a:avLst/>
              <a:gdLst>
                <a:gd name="T0" fmla="*/ 26 w 52"/>
                <a:gd name="T1" fmla="*/ 19 h 30"/>
                <a:gd name="T2" fmla="*/ 22 w 52"/>
                <a:gd name="T3" fmla="*/ 17 h 30"/>
                <a:gd name="T4" fmla="*/ 1 w 52"/>
                <a:gd name="T5" fmla="*/ 0 h 30"/>
                <a:gd name="T6" fmla="*/ 0 w 52"/>
                <a:gd name="T7" fmla="*/ 1 h 30"/>
                <a:gd name="T8" fmla="*/ 19 w 52"/>
                <a:gd name="T9" fmla="*/ 17 h 30"/>
                <a:gd name="T10" fmla="*/ 17 w 52"/>
                <a:gd name="T11" fmla="*/ 20 h 30"/>
                <a:gd name="T12" fmla="*/ 25 w 52"/>
                <a:gd name="T13" fmla="*/ 25 h 30"/>
                <a:gd name="T14" fmla="*/ 27 w 52"/>
                <a:gd name="T15" fmla="*/ 21 h 30"/>
                <a:gd name="T16" fmla="*/ 27 w 52"/>
                <a:gd name="T17" fmla="*/ 21 h 30"/>
                <a:gd name="T18" fmla="*/ 51 w 52"/>
                <a:gd name="T19" fmla="*/ 30 h 30"/>
                <a:gd name="T20" fmla="*/ 52 w 52"/>
                <a:gd name="T21" fmla="*/ 28 h 30"/>
                <a:gd name="T22" fmla="*/ 26 w 52"/>
                <a:gd name="T23"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30">
                  <a:moveTo>
                    <a:pt x="26" y="19"/>
                  </a:moveTo>
                  <a:cubicBezTo>
                    <a:pt x="25" y="19"/>
                    <a:pt x="23" y="17"/>
                    <a:pt x="22" y="17"/>
                  </a:cubicBezTo>
                  <a:cubicBezTo>
                    <a:pt x="1" y="0"/>
                    <a:pt x="1" y="0"/>
                    <a:pt x="1" y="0"/>
                  </a:cubicBezTo>
                  <a:cubicBezTo>
                    <a:pt x="0" y="1"/>
                    <a:pt x="0" y="1"/>
                    <a:pt x="0" y="1"/>
                  </a:cubicBezTo>
                  <a:cubicBezTo>
                    <a:pt x="19" y="17"/>
                    <a:pt x="19" y="17"/>
                    <a:pt x="19" y="17"/>
                  </a:cubicBezTo>
                  <a:cubicBezTo>
                    <a:pt x="17" y="20"/>
                    <a:pt x="17" y="20"/>
                    <a:pt x="17" y="20"/>
                  </a:cubicBezTo>
                  <a:cubicBezTo>
                    <a:pt x="25" y="25"/>
                    <a:pt x="25" y="25"/>
                    <a:pt x="25" y="25"/>
                  </a:cubicBezTo>
                  <a:cubicBezTo>
                    <a:pt x="27" y="21"/>
                    <a:pt x="27" y="21"/>
                    <a:pt x="27" y="21"/>
                  </a:cubicBezTo>
                  <a:cubicBezTo>
                    <a:pt x="27" y="21"/>
                    <a:pt x="27" y="21"/>
                    <a:pt x="27" y="21"/>
                  </a:cubicBezTo>
                  <a:cubicBezTo>
                    <a:pt x="51" y="30"/>
                    <a:pt x="51" y="30"/>
                    <a:pt x="51" y="30"/>
                  </a:cubicBezTo>
                  <a:cubicBezTo>
                    <a:pt x="52" y="28"/>
                    <a:pt x="52" y="28"/>
                    <a:pt x="52" y="28"/>
                  </a:cubicBez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15"/>
            <p:cNvSpPr>
              <a:spLocks/>
            </p:cNvSpPr>
            <p:nvPr/>
          </p:nvSpPr>
          <p:spPr bwMode="auto">
            <a:xfrm>
              <a:off x="2233613" y="7578725"/>
              <a:ext cx="82550" cy="65088"/>
            </a:xfrm>
            <a:custGeom>
              <a:avLst/>
              <a:gdLst>
                <a:gd name="T0" fmla="*/ 19 w 22"/>
                <a:gd name="T1" fmla="*/ 17 h 17"/>
                <a:gd name="T2" fmla="*/ 17 w 22"/>
                <a:gd name="T3" fmla="*/ 15 h 17"/>
                <a:gd name="T4" fmla="*/ 18 w 22"/>
                <a:gd name="T5" fmla="*/ 12 h 17"/>
                <a:gd name="T6" fmla="*/ 17 w 22"/>
                <a:gd name="T7" fmla="*/ 9 h 17"/>
                <a:gd name="T8" fmla="*/ 7 w 22"/>
                <a:gd name="T9" fmla="*/ 4 h 17"/>
                <a:gd name="T10" fmla="*/ 4 w 22"/>
                <a:gd name="T11" fmla="*/ 4 h 17"/>
                <a:gd name="T12" fmla="*/ 2 w 22"/>
                <a:gd name="T13" fmla="*/ 7 h 17"/>
                <a:gd name="T14" fmla="*/ 0 w 22"/>
                <a:gd name="T15" fmla="*/ 6 h 17"/>
                <a:gd name="T16" fmla="*/ 1 w 22"/>
                <a:gd name="T17" fmla="*/ 3 h 17"/>
                <a:gd name="T18" fmla="*/ 9 w 22"/>
                <a:gd name="T19" fmla="*/ 1 h 17"/>
                <a:gd name="T20" fmla="*/ 18 w 22"/>
                <a:gd name="T21" fmla="*/ 7 h 17"/>
                <a:gd name="T22" fmla="*/ 21 w 22"/>
                <a:gd name="T23" fmla="*/ 14 h 17"/>
                <a:gd name="T24" fmla="*/ 19 w 22"/>
                <a:gd name="T25"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7">
                  <a:moveTo>
                    <a:pt x="19" y="17"/>
                  </a:moveTo>
                  <a:cubicBezTo>
                    <a:pt x="17" y="15"/>
                    <a:pt x="17" y="15"/>
                    <a:pt x="17" y="15"/>
                  </a:cubicBezTo>
                  <a:cubicBezTo>
                    <a:pt x="18" y="12"/>
                    <a:pt x="18" y="12"/>
                    <a:pt x="18" y="12"/>
                  </a:cubicBezTo>
                  <a:cubicBezTo>
                    <a:pt x="19" y="12"/>
                    <a:pt x="18" y="10"/>
                    <a:pt x="17" y="9"/>
                  </a:cubicBezTo>
                  <a:cubicBezTo>
                    <a:pt x="7" y="4"/>
                    <a:pt x="7" y="4"/>
                    <a:pt x="7" y="4"/>
                  </a:cubicBezTo>
                  <a:cubicBezTo>
                    <a:pt x="6" y="3"/>
                    <a:pt x="4" y="4"/>
                    <a:pt x="4" y="4"/>
                  </a:cubicBezTo>
                  <a:cubicBezTo>
                    <a:pt x="2" y="7"/>
                    <a:pt x="2" y="7"/>
                    <a:pt x="2" y="7"/>
                  </a:cubicBezTo>
                  <a:cubicBezTo>
                    <a:pt x="0" y="6"/>
                    <a:pt x="0" y="6"/>
                    <a:pt x="0" y="6"/>
                  </a:cubicBezTo>
                  <a:cubicBezTo>
                    <a:pt x="1" y="3"/>
                    <a:pt x="1" y="3"/>
                    <a:pt x="1" y="3"/>
                  </a:cubicBezTo>
                  <a:cubicBezTo>
                    <a:pt x="2" y="1"/>
                    <a:pt x="6" y="0"/>
                    <a:pt x="9" y="1"/>
                  </a:cubicBezTo>
                  <a:cubicBezTo>
                    <a:pt x="18" y="7"/>
                    <a:pt x="18" y="7"/>
                    <a:pt x="18" y="7"/>
                  </a:cubicBezTo>
                  <a:cubicBezTo>
                    <a:pt x="21" y="8"/>
                    <a:pt x="22" y="12"/>
                    <a:pt x="21" y="14"/>
                  </a:cubicBezTo>
                  <a:lnTo>
                    <a:pt x="19"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6"/>
            <p:cNvSpPr>
              <a:spLocks/>
            </p:cNvSpPr>
            <p:nvPr/>
          </p:nvSpPr>
          <p:spPr bwMode="auto">
            <a:xfrm>
              <a:off x="2241551" y="7219950"/>
              <a:ext cx="596900" cy="760413"/>
            </a:xfrm>
            <a:custGeom>
              <a:avLst/>
              <a:gdLst>
                <a:gd name="T0" fmla="*/ 138 w 159"/>
                <a:gd name="T1" fmla="*/ 79 h 203"/>
                <a:gd name="T2" fmla="*/ 159 w 159"/>
                <a:gd name="T3" fmla="*/ 38 h 203"/>
                <a:gd name="T4" fmla="*/ 139 w 159"/>
                <a:gd name="T5" fmla="*/ 28 h 203"/>
                <a:gd name="T6" fmla="*/ 124 w 159"/>
                <a:gd name="T7" fmla="*/ 57 h 203"/>
                <a:gd name="T8" fmla="*/ 89 w 159"/>
                <a:gd name="T9" fmla="*/ 57 h 203"/>
                <a:gd name="T10" fmla="*/ 105 w 159"/>
                <a:gd name="T11" fmla="*/ 30 h 203"/>
                <a:gd name="T12" fmla="*/ 75 w 159"/>
                <a:gd name="T13" fmla="*/ 0 h 203"/>
                <a:gd name="T14" fmla="*/ 45 w 159"/>
                <a:gd name="T15" fmla="*/ 30 h 203"/>
                <a:gd name="T16" fmla="*/ 61 w 159"/>
                <a:gd name="T17" fmla="*/ 57 h 203"/>
                <a:gd name="T18" fmla="*/ 21 w 159"/>
                <a:gd name="T19" fmla="*/ 57 h 203"/>
                <a:gd name="T20" fmla="*/ 0 w 159"/>
                <a:gd name="T21" fmla="*/ 98 h 203"/>
                <a:gd name="T22" fmla="*/ 20 w 159"/>
                <a:gd name="T23" fmla="*/ 108 h 203"/>
                <a:gd name="T24" fmla="*/ 35 w 159"/>
                <a:gd name="T25" fmla="*/ 79 h 203"/>
                <a:gd name="T26" fmla="*/ 52 w 159"/>
                <a:gd name="T27" fmla="*/ 79 h 203"/>
                <a:gd name="T28" fmla="*/ 52 w 159"/>
                <a:gd name="T29" fmla="*/ 79 h 203"/>
                <a:gd name="T30" fmla="*/ 52 w 159"/>
                <a:gd name="T31" fmla="*/ 142 h 203"/>
                <a:gd name="T32" fmla="*/ 52 w 159"/>
                <a:gd name="T33" fmla="*/ 142 h 203"/>
                <a:gd name="T34" fmla="*/ 44 w 159"/>
                <a:gd name="T35" fmla="*/ 158 h 203"/>
                <a:gd name="T36" fmla="*/ 8 w 159"/>
                <a:gd name="T37" fmla="*/ 185 h 203"/>
                <a:gd name="T38" fmla="*/ 21 w 159"/>
                <a:gd name="T39" fmla="*/ 203 h 203"/>
                <a:gd name="T40" fmla="*/ 62 w 159"/>
                <a:gd name="T41" fmla="*/ 173 h 203"/>
                <a:gd name="T42" fmla="*/ 62 w 159"/>
                <a:gd name="T43" fmla="*/ 173 h 203"/>
                <a:gd name="T44" fmla="*/ 76 w 159"/>
                <a:gd name="T45" fmla="*/ 142 h 203"/>
                <a:gd name="T46" fmla="*/ 115 w 159"/>
                <a:gd name="T47" fmla="*/ 142 h 203"/>
                <a:gd name="T48" fmla="*/ 115 w 159"/>
                <a:gd name="T49" fmla="*/ 171 h 203"/>
                <a:gd name="T50" fmla="*/ 138 w 159"/>
                <a:gd name="T51" fmla="*/ 171 h 203"/>
                <a:gd name="T52" fmla="*/ 138 w 159"/>
                <a:gd name="T53" fmla="*/ 120 h 203"/>
                <a:gd name="T54" fmla="*/ 100 w 159"/>
                <a:gd name="T55" fmla="*/ 120 h 203"/>
                <a:gd name="T56" fmla="*/ 100 w 159"/>
                <a:gd name="T57" fmla="*/ 79 h 203"/>
                <a:gd name="T58" fmla="*/ 138 w 159"/>
                <a:gd name="T59" fmla="*/ 7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9" h="203">
                  <a:moveTo>
                    <a:pt x="138" y="79"/>
                  </a:moveTo>
                  <a:cubicBezTo>
                    <a:pt x="159" y="38"/>
                    <a:pt x="159" y="38"/>
                    <a:pt x="159" y="38"/>
                  </a:cubicBezTo>
                  <a:cubicBezTo>
                    <a:pt x="139" y="28"/>
                    <a:pt x="139" y="28"/>
                    <a:pt x="139" y="28"/>
                  </a:cubicBezTo>
                  <a:cubicBezTo>
                    <a:pt x="124" y="57"/>
                    <a:pt x="124" y="57"/>
                    <a:pt x="124" y="57"/>
                  </a:cubicBezTo>
                  <a:cubicBezTo>
                    <a:pt x="89" y="57"/>
                    <a:pt x="89" y="57"/>
                    <a:pt x="89" y="57"/>
                  </a:cubicBezTo>
                  <a:cubicBezTo>
                    <a:pt x="99" y="52"/>
                    <a:pt x="105" y="42"/>
                    <a:pt x="105" y="30"/>
                  </a:cubicBezTo>
                  <a:cubicBezTo>
                    <a:pt x="105" y="13"/>
                    <a:pt x="92" y="0"/>
                    <a:pt x="75" y="0"/>
                  </a:cubicBezTo>
                  <a:cubicBezTo>
                    <a:pt x="59" y="0"/>
                    <a:pt x="45" y="13"/>
                    <a:pt x="45" y="30"/>
                  </a:cubicBezTo>
                  <a:cubicBezTo>
                    <a:pt x="45" y="41"/>
                    <a:pt x="52" y="52"/>
                    <a:pt x="61" y="57"/>
                  </a:cubicBezTo>
                  <a:cubicBezTo>
                    <a:pt x="21" y="57"/>
                    <a:pt x="21" y="57"/>
                    <a:pt x="21" y="57"/>
                  </a:cubicBezTo>
                  <a:cubicBezTo>
                    <a:pt x="0" y="98"/>
                    <a:pt x="0" y="98"/>
                    <a:pt x="0" y="98"/>
                  </a:cubicBezTo>
                  <a:cubicBezTo>
                    <a:pt x="20" y="108"/>
                    <a:pt x="20" y="108"/>
                    <a:pt x="20" y="108"/>
                  </a:cubicBezTo>
                  <a:cubicBezTo>
                    <a:pt x="35" y="79"/>
                    <a:pt x="35" y="79"/>
                    <a:pt x="35" y="79"/>
                  </a:cubicBezTo>
                  <a:cubicBezTo>
                    <a:pt x="52" y="79"/>
                    <a:pt x="52" y="79"/>
                    <a:pt x="52" y="79"/>
                  </a:cubicBezTo>
                  <a:cubicBezTo>
                    <a:pt x="52" y="79"/>
                    <a:pt x="52" y="79"/>
                    <a:pt x="52" y="79"/>
                  </a:cubicBezTo>
                  <a:cubicBezTo>
                    <a:pt x="52" y="142"/>
                    <a:pt x="52" y="142"/>
                    <a:pt x="52" y="142"/>
                  </a:cubicBezTo>
                  <a:cubicBezTo>
                    <a:pt x="52" y="142"/>
                    <a:pt x="52" y="142"/>
                    <a:pt x="52" y="142"/>
                  </a:cubicBezTo>
                  <a:cubicBezTo>
                    <a:pt x="44" y="158"/>
                    <a:pt x="44" y="158"/>
                    <a:pt x="44" y="158"/>
                  </a:cubicBezTo>
                  <a:cubicBezTo>
                    <a:pt x="8" y="185"/>
                    <a:pt x="8" y="185"/>
                    <a:pt x="8" y="185"/>
                  </a:cubicBezTo>
                  <a:cubicBezTo>
                    <a:pt x="21" y="203"/>
                    <a:pt x="21" y="203"/>
                    <a:pt x="21" y="203"/>
                  </a:cubicBezTo>
                  <a:cubicBezTo>
                    <a:pt x="62" y="173"/>
                    <a:pt x="62" y="173"/>
                    <a:pt x="62" y="173"/>
                  </a:cubicBezTo>
                  <a:cubicBezTo>
                    <a:pt x="62" y="173"/>
                    <a:pt x="62" y="173"/>
                    <a:pt x="62" y="173"/>
                  </a:cubicBezTo>
                  <a:cubicBezTo>
                    <a:pt x="76" y="142"/>
                    <a:pt x="76" y="142"/>
                    <a:pt x="76" y="142"/>
                  </a:cubicBezTo>
                  <a:cubicBezTo>
                    <a:pt x="115" y="142"/>
                    <a:pt x="115" y="142"/>
                    <a:pt x="115" y="142"/>
                  </a:cubicBezTo>
                  <a:cubicBezTo>
                    <a:pt x="115" y="171"/>
                    <a:pt x="115" y="171"/>
                    <a:pt x="115" y="171"/>
                  </a:cubicBezTo>
                  <a:cubicBezTo>
                    <a:pt x="138" y="171"/>
                    <a:pt x="138" y="171"/>
                    <a:pt x="138" y="171"/>
                  </a:cubicBezTo>
                  <a:cubicBezTo>
                    <a:pt x="138" y="120"/>
                    <a:pt x="138" y="120"/>
                    <a:pt x="138" y="120"/>
                  </a:cubicBezTo>
                  <a:cubicBezTo>
                    <a:pt x="100" y="120"/>
                    <a:pt x="100" y="120"/>
                    <a:pt x="100" y="120"/>
                  </a:cubicBezTo>
                  <a:cubicBezTo>
                    <a:pt x="100" y="79"/>
                    <a:pt x="100" y="79"/>
                    <a:pt x="100" y="79"/>
                  </a:cubicBezTo>
                  <a:lnTo>
                    <a:pt x="138"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Line 17"/>
            <p:cNvSpPr>
              <a:spLocks noChangeShapeType="1"/>
            </p:cNvSpPr>
            <p:nvPr/>
          </p:nvSpPr>
          <p:spPr bwMode="auto">
            <a:xfrm>
              <a:off x="2335213" y="8126413"/>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Line 18"/>
            <p:cNvSpPr>
              <a:spLocks noChangeShapeType="1"/>
            </p:cNvSpPr>
            <p:nvPr/>
          </p:nvSpPr>
          <p:spPr bwMode="auto">
            <a:xfrm>
              <a:off x="2335213" y="8126413"/>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Rectangle 19"/>
            <p:cNvSpPr>
              <a:spLocks noChangeArrowheads="1"/>
            </p:cNvSpPr>
            <p:nvPr/>
          </p:nvSpPr>
          <p:spPr bwMode="auto">
            <a:xfrm>
              <a:off x="2189163" y="8085138"/>
              <a:ext cx="296863" cy="165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Rectangle 20"/>
            <p:cNvSpPr>
              <a:spLocks noChangeArrowheads="1"/>
            </p:cNvSpPr>
            <p:nvPr/>
          </p:nvSpPr>
          <p:spPr bwMode="auto">
            <a:xfrm>
              <a:off x="2541588" y="7927975"/>
              <a:ext cx="300038" cy="3222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1"/>
            <p:cNvSpPr>
              <a:spLocks/>
            </p:cNvSpPr>
            <p:nvPr/>
          </p:nvSpPr>
          <p:spPr bwMode="auto">
            <a:xfrm>
              <a:off x="2827338" y="7561263"/>
              <a:ext cx="434975" cy="688975"/>
            </a:xfrm>
            <a:custGeom>
              <a:avLst/>
              <a:gdLst>
                <a:gd name="T0" fmla="*/ 274 w 274"/>
                <a:gd name="T1" fmla="*/ 137 h 434"/>
                <a:gd name="T2" fmla="*/ 137 w 274"/>
                <a:gd name="T3" fmla="*/ 0 h 434"/>
                <a:gd name="T4" fmla="*/ 0 w 274"/>
                <a:gd name="T5" fmla="*/ 137 h 434"/>
                <a:gd name="T6" fmla="*/ 42 w 274"/>
                <a:gd name="T7" fmla="*/ 137 h 434"/>
                <a:gd name="T8" fmla="*/ 42 w 274"/>
                <a:gd name="T9" fmla="*/ 434 h 434"/>
                <a:gd name="T10" fmla="*/ 231 w 274"/>
                <a:gd name="T11" fmla="*/ 434 h 434"/>
                <a:gd name="T12" fmla="*/ 231 w 274"/>
                <a:gd name="T13" fmla="*/ 137 h 434"/>
                <a:gd name="T14" fmla="*/ 274 w 274"/>
                <a:gd name="T15" fmla="*/ 137 h 4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34">
                  <a:moveTo>
                    <a:pt x="274" y="137"/>
                  </a:moveTo>
                  <a:lnTo>
                    <a:pt x="137" y="0"/>
                  </a:lnTo>
                  <a:lnTo>
                    <a:pt x="0" y="137"/>
                  </a:lnTo>
                  <a:lnTo>
                    <a:pt x="42" y="137"/>
                  </a:lnTo>
                  <a:lnTo>
                    <a:pt x="42" y="434"/>
                  </a:lnTo>
                  <a:lnTo>
                    <a:pt x="231" y="434"/>
                  </a:lnTo>
                  <a:lnTo>
                    <a:pt x="231" y="137"/>
                  </a:lnTo>
                  <a:lnTo>
                    <a:pt x="274" y="1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pic>
        <p:nvPicPr>
          <p:cNvPr id="39" name="IMG_4601__videoconverter.co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63915" y="3383146"/>
            <a:ext cx="8120249" cy="4567447"/>
          </a:xfrm>
          <a:prstGeom prst="rect">
            <a:avLst/>
          </a:prstGeom>
        </p:spPr>
      </p:pic>
    </p:spTree>
    <p:extLst>
      <p:ext uri="{BB962C8B-B14F-4D97-AF65-F5344CB8AC3E}">
        <p14:creationId xmlns:p14="http://schemas.microsoft.com/office/powerpoint/2010/main" val="157802397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anim calcmode="lin" valueType="num">
                                      <p:cBhvr>
                                        <p:cTn id="10" dur="500" fill="hold"/>
                                        <p:tgtEl>
                                          <p:spTgt spid="38"/>
                                        </p:tgtEl>
                                        <p:attrNameLst>
                                          <p:attrName>ppt_x</p:attrName>
                                        </p:attrNameLst>
                                      </p:cBhvr>
                                      <p:tavLst>
                                        <p:tav tm="0">
                                          <p:val>
                                            <p:fltVal val="0.5"/>
                                          </p:val>
                                        </p:tav>
                                        <p:tav tm="100000">
                                          <p:val>
                                            <p:strVal val="#ppt_x"/>
                                          </p:val>
                                        </p:tav>
                                      </p:tavLst>
                                    </p:anim>
                                    <p:anim calcmode="lin" valueType="num">
                                      <p:cBhvr>
                                        <p:cTn id="11" dur="500" fill="hold"/>
                                        <p:tgtEl>
                                          <p:spTgt spid="38"/>
                                        </p:tgtEl>
                                        <p:attrNameLst>
                                          <p:attrName>ppt_y</p:attrName>
                                        </p:attrNameLst>
                                      </p:cBhvr>
                                      <p:tavLst>
                                        <p:tav tm="0">
                                          <p:val>
                                            <p:fltVal val="0.5"/>
                                          </p:val>
                                        </p:tav>
                                        <p:tav tm="100000">
                                          <p:val>
                                            <p:strVal val="#ppt_y"/>
                                          </p:val>
                                        </p:tav>
                                      </p:tavLst>
                                    </p:anim>
                                  </p:childTnLst>
                                </p:cTn>
                              </p:par>
                              <p:par>
                                <p:cTn id="12" presetID="2" presetClass="entr" presetSubtype="2" fill="hold" nodeType="withEffect">
                                  <p:stCondLst>
                                    <p:cond delay="500"/>
                                  </p:stCondLst>
                                  <p:childTnLst>
                                    <p:set>
                                      <p:cBhvr>
                                        <p:cTn id="13" dur="1" fill="hold">
                                          <p:stCondLst>
                                            <p:cond delay="0"/>
                                          </p:stCondLst>
                                        </p:cTn>
                                        <p:tgtEl>
                                          <p:spTgt spid="49"/>
                                        </p:tgtEl>
                                        <p:attrNameLst>
                                          <p:attrName>style.visibility</p:attrName>
                                        </p:attrNameLst>
                                      </p:cBhvr>
                                      <p:to>
                                        <p:strVal val="visible"/>
                                      </p:to>
                                    </p:set>
                                    <p:anim calcmode="lin" valueType="num">
                                      <p:cBhvr additive="base">
                                        <p:cTn id="14" dur="500" fill="hold"/>
                                        <p:tgtEl>
                                          <p:spTgt spid="49"/>
                                        </p:tgtEl>
                                        <p:attrNameLst>
                                          <p:attrName>ppt_x</p:attrName>
                                        </p:attrNameLst>
                                      </p:cBhvr>
                                      <p:tavLst>
                                        <p:tav tm="0">
                                          <p:val>
                                            <p:strVal val="1+#ppt_w/2"/>
                                          </p:val>
                                        </p:tav>
                                        <p:tav tm="100000">
                                          <p:val>
                                            <p:strVal val="#ppt_x"/>
                                          </p:val>
                                        </p:tav>
                                      </p:tavLst>
                                    </p:anim>
                                    <p:anim calcmode="lin" valueType="num">
                                      <p:cBhvr additive="base">
                                        <p:cTn id="15" dur="500" fill="hold"/>
                                        <p:tgtEl>
                                          <p:spTgt spid="49"/>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stCondLst>
                                    <p:cond delay="500"/>
                                  </p:stCondLst>
                                  <p:childTnLst>
                                    <p:set>
                                      <p:cBhvr>
                                        <p:cTn id="17" dur="1" fill="hold">
                                          <p:stCondLst>
                                            <p:cond delay="0"/>
                                          </p:stCondLst>
                                        </p:cTn>
                                        <p:tgtEl>
                                          <p:spTgt spid="34"/>
                                        </p:tgtEl>
                                        <p:attrNameLst>
                                          <p:attrName>style.visibility</p:attrName>
                                        </p:attrNameLst>
                                      </p:cBhvr>
                                      <p:to>
                                        <p:strVal val="visible"/>
                                      </p:to>
                                    </p:set>
                                    <p:anim calcmode="lin" valueType="num">
                                      <p:cBhvr additive="base">
                                        <p:cTn id="18" dur="500" fill="hold"/>
                                        <p:tgtEl>
                                          <p:spTgt spid="34"/>
                                        </p:tgtEl>
                                        <p:attrNameLst>
                                          <p:attrName>ppt_x</p:attrName>
                                        </p:attrNameLst>
                                      </p:cBhvr>
                                      <p:tavLst>
                                        <p:tav tm="0">
                                          <p:val>
                                            <p:strVal val="1+#ppt_w/2"/>
                                          </p:val>
                                        </p:tav>
                                        <p:tav tm="100000">
                                          <p:val>
                                            <p:strVal val="#ppt_x"/>
                                          </p:val>
                                        </p:tav>
                                      </p:tavLst>
                                    </p:anim>
                                    <p:anim calcmode="lin" valueType="num">
                                      <p:cBhvr additive="base">
                                        <p:cTn id="19" dur="500" fill="hold"/>
                                        <p:tgtEl>
                                          <p:spTgt spid="34"/>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500"/>
                                  </p:stCondLst>
                                  <p:childTnLst>
                                    <p:set>
                                      <p:cBhvr>
                                        <p:cTn id="21" dur="1" fill="hold">
                                          <p:stCondLst>
                                            <p:cond delay="0"/>
                                          </p:stCondLst>
                                        </p:cTn>
                                        <p:tgtEl>
                                          <p:spTgt spid="46"/>
                                        </p:tgtEl>
                                        <p:attrNameLst>
                                          <p:attrName>style.visibility</p:attrName>
                                        </p:attrNameLst>
                                      </p:cBhvr>
                                      <p:to>
                                        <p:strVal val="visible"/>
                                      </p:to>
                                    </p:set>
                                    <p:anim calcmode="lin" valueType="num">
                                      <p:cBhvr additive="base">
                                        <p:cTn id="22" dur="500" fill="hold"/>
                                        <p:tgtEl>
                                          <p:spTgt spid="46"/>
                                        </p:tgtEl>
                                        <p:attrNameLst>
                                          <p:attrName>ppt_x</p:attrName>
                                        </p:attrNameLst>
                                      </p:cBhvr>
                                      <p:tavLst>
                                        <p:tav tm="0">
                                          <p:val>
                                            <p:strVal val="1+#ppt_w/2"/>
                                          </p:val>
                                        </p:tav>
                                        <p:tav tm="100000">
                                          <p:val>
                                            <p:strVal val="#ppt_x"/>
                                          </p:val>
                                        </p:tav>
                                      </p:tavLst>
                                    </p:anim>
                                    <p:anim calcmode="lin" valueType="num">
                                      <p:cBhvr additive="base">
                                        <p:cTn id="23" dur="500" fill="hold"/>
                                        <p:tgtEl>
                                          <p:spTgt spid="46"/>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500"/>
                                  </p:stCondLst>
                                  <p:childTnLst>
                                    <p:set>
                                      <p:cBhvr>
                                        <p:cTn id="25" dur="1" fill="hold">
                                          <p:stCondLst>
                                            <p:cond delay="0"/>
                                          </p:stCondLst>
                                        </p:cTn>
                                        <p:tgtEl>
                                          <p:spTgt spid="31"/>
                                        </p:tgtEl>
                                        <p:attrNameLst>
                                          <p:attrName>style.visibility</p:attrName>
                                        </p:attrNameLst>
                                      </p:cBhvr>
                                      <p:to>
                                        <p:strVal val="visible"/>
                                      </p:to>
                                    </p:set>
                                    <p:anim calcmode="lin" valueType="num">
                                      <p:cBhvr additive="base">
                                        <p:cTn id="26" dur="500" fill="hold"/>
                                        <p:tgtEl>
                                          <p:spTgt spid="31"/>
                                        </p:tgtEl>
                                        <p:attrNameLst>
                                          <p:attrName>ppt_x</p:attrName>
                                        </p:attrNameLst>
                                      </p:cBhvr>
                                      <p:tavLst>
                                        <p:tav tm="0">
                                          <p:val>
                                            <p:strVal val="1+#ppt_w/2"/>
                                          </p:val>
                                        </p:tav>
                                        <p:tav tm="100000">
                                          <p:val>
                                            <p:strVal val="#ppt_x"/>
                                          </p:val>
                                        </p:tav>
                                      </p:tavLst>
                                    </p:anim>
                                    <p:anim calcmode="lin" valueType="num">
                                      <p:cBhvr additive="base">
                                        <p:cTn id="27" dur="500" fill="hold"/>
                                        <p:tgtEl>
                                          <p:spTgt spid="31"/>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500"/>
                                  </p:stCondLst>
                                  <p:childTnLst>
                                    <p:set>
                                      <p:cBhvr>
                                        <p:cTn id="29" dur="1" fill="hold">
                                          <p:stCondLst>
                                            <p:cond delay="0"/>
                                          </p:stCondLst>
                                        </p:cTn>
                                        <p:tgtEl>
                                          <p:spTgt spid="52"/>
                                        </p:tgtEl>
                                        <p:attrNameLst>
                                          <p:attrName>style.visibility</p:attrName>
                                        </p:attrNameLst>
                                      </p:cBhvr>
                                      <p:to>
                                        <p:strVal val="visible"/>
                                      </p:to>
                                    </p:set>
                                    <p:anim calcmode="lin" valueType="num">
                                      <p:cBhvr additive="base">
                                        <p:cTn id="30" dur="500" fill="hold"/>
                                        <p:tgtEl>
                                          <p:spTgt spid="52"/>
                                        </p:tgtEl>
                                        <p:attrNameLst>
                                          <p:attrName>ppt_x</p:attrName>
                                        </p:attrNameLst>
                                      </p:cBhvr>
                                      <p:tavLst>
                                        <p:tav tm="0">
                                          <p:val>
                                            <p:strVal val="1+#ppt_w/2"/>
                                          </p:val>
                                        </p:tav>
                                        <p:tav tm="100000">
                                          <p:val>
                                            <p:strVal val="#ppt_x"/>
                                          </p:val>
                                        </p:tav>
                                      </p:tavLst>
                                    </p:anim>
                                    <p:anim calcmode="lin" valueType="num">
                                      <p:cBhvr additive="base">
                                        <p:cTn id="31" dur="500" fill="hold"/>
                                        <p:tgtEl>
                                          <p:spTgt spid="52"/>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500"/>
                                  </p:stCondLst>
                                  <p:childTnLst>
                                    <p:set>
                                      <p:cBhvr>
                                        <p:cTn id="33" dur="1" fill="hold">
                                          <p:stCondLst>
                                            <p:cond delay="0"/>
                                          </p:stCondLst>
                                        </p:cTn>
                                        <p:tgtEl>
                                          <p:spTgt spid="86"/>
                                        </p:tgtEl>
                                        <p:attrNameLst>
                                          <p:attrName>style.visibility</p:attrName>
                                        </p:attrNameLst>
                                      </p:cBhvr>
                                      <p:to>
                                        <p:strVal val="visible"/>
                                      </p:to>
                                    </p:set>
                                    <p:anim calcmode="lin" valueType="num">
                                      <p:cBhvr additive="base">
                                        <p:cTn id="34" dur="500" fill="hold"/>
                                        <p:tgtEl>
                                          <p:spTgt spid="86"/>
                                        </p:tgtEl>
                                        <p:attrNameLst>
                                          <p:attrName>ppt_x</p:attrName>
                                        </p:attrNameLst>
                                      </p:cBhvr>
                                      <p:tavLst>
                                        <p:tav tm="0">
                                          <p:val>
                                            <p:strVal val="1+#ppt_w/2"/>
                                          </p:val>
                                        </p:tav>
                                        <p:tav tm="100000">
                                          <p:val>
                                            <p:strVal val="#ppt_x"/>
                                          </p:val>
                                        </p:tav>
                                      </p:tavLst>
                                    </p:anim>
                                    <p:anim calcmode="lin" valueType="num">
                                      <p:cBhvr additive="base">
                                        <p:cTn id="35" dur="500" fill="hold"/>
                                        <p:tgtEl>
                                          <p:spTgt spid="86"/>
                                        </p:tgtEl>
                                        <p:attrNameLst>
                                          <p:attrName>ppt_y</p:attrName>
                                        </p:attrNameLst>
                                      </p:cBhvr>
                                      <p:tavLst>
                                        <p:tav tm="0">
                                          <p:val>
                                            <p:strVal val="#ppt_y"/>
                                          </p:val>
                                        </p:tav>
                                        <p:tav tm="100000">
                                          <p:val>
                                            <p:strVal val="#ppt_y"/>
                                          </p:val>
                                        </p:tav>
                                      </p:tavLst>
                                    </p:anim>
                                  </p:childTnLst>
                                </p:cTn>
                              </p:par>
                              <p:par>
                                <p:cTn id="36" presetID="8" presetClass="emph" presetSubtype="0" fill="hold" nodeType="withEffect">
                                  <p:stCondLst>
                                    <p:cond delay="1000"/>
                                  </p:stCondLst>
                                  <p:childTnLst>
                                    <p:animRot by="21600000">
                                      <p:cBhvr>
                                        <p:cTn id="37" dur="2000" fill="hold"/>
                                        <p:tgtEl>
                                          <p:spTgt spid="49"/>
                                        </p:tgtEl>
                                        <p:attrNameLst>
                                          <p:attrName>r</p:attrName>
                                        </p:attrNameLst>
                                      </p:cBhvr>
                                    </p:animRot>
                                  </p:childTnLst>
                                </p:cTn>
                              </p:par>
                              <p:par>
                                <p:cTn id="38" presetID="8" presetClass="emph" presetSubtype="0" fill="hold" nodeType="withEffect">
                                  <p:stCondLst>
                                    <p:cond delay="1000"/>
                                  </p:stCondLst>
                                  <p:childTnLst>
                                    <p:animRot by="21600000">
                                      <p:cBhvr>
                                        <p:cTn id="39" dur="2000" fill="hold"/>
                                        <p:tgtEl>
                                          <p:spTgt spid="34"/>
                                        </p:tgtEl>
                                        <p:attrNameLst>
                                          <p:attrName>r</p:attrName>
                                        </p:attrNameLst>
                                      </p:cBhvr>
                                    </p:animRot>
                                  </p:childTnLst>
                                </p:cTn>
                              </p:par>
                              <p:par>
                                <p:cTn id="40" presetID="8" presetClass="emph" presetSubtype="0" fill="hold" nodeType="withEffect">
                                  <p:stCondLst>
                                    <p:cond delay="1000"/>
                                  </p:stCondLst>
                                  <p:childTnLst>
                                    <p:animRot by="21600000">
                                      <p:cBhvr>
                                        <p:cTn id="41" dur="2000" fill="hold"/>
                                        <p:tgtEl>
                                          <p:spTgt spid="46"/>
                                        </p:tgtEl>
                                        <p:attrNameLst>
                                          <p:attrName>r</p:attrName>
                                        </p:attrNameLst>
                                      </p:cBhvr>
                                    </p:animRot>
                                  </p:childTnLst>
                                </p:cTn>
                              </p:par>
                              <p:par>
                                <p:cTn id="42" presetID="8" presetClass="emph" presetSubtype="0" fill="hold" nodeType="withEffect">
                                  <p:stCondLst>
                                    <p:cond delay="1000"/>
                                  </p:stCondLst>
                                  <p:childTnLst>
                                    <p:animRot by="21600000">
                                      <p:cBhvr>
                                        <p:cTn id="43" dur="2000" fill="hold"/>
                                        <p:tgtEl>
                                          <p:spTgt spid="31"/>
                                        </p:tgtEl>
                                        <p:attrNameLst>
                                          <p:attrName>r</p:attrName>
                                        </p:attrNameLst>
                                      </p:cBhvr>
                                    </p:animRot>
                                  </p:childTnLst>
                                </p:cTn>
                              </p:par>
                              <p:par>
                                <p:cTn id="44" presetID="8" presetClass="emph" presetSubtype="0" fill="hold" nodeType="withEffect">
                                  <p:stCondLst>
                                    <p:cond delay="1000"/>
                                  </p:stCondLst>
                                  <p:childTnLst>
                                    <p:animRot by="21600000">
                                      <p:cBhvr>
                                        <p:cTn id="45" dur="2000" fill="hold"/>
                                        <p:tgtEl>
                                          <p:spTgt spid="5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seq concurrent="1" nextAc="seek">
              <p:cTn id="46" restart="whenNotActive" fill="hold" evtFilter="cancelBubble" nodeType="interactiveSeq">
                <p:stCondLst>
                  <p:cond evt="onClick" delay="0">
                    <p:tgtEl>
                      <p:spTgt spid="39"/>
                    </p:tgtEl>
                  </p:cond>
                </p:stCondLst>
                <p:endSync evt="end" delay="0">
                  <p:rtn val="all"/>
                </p:endSync>
                <p:childTnLst>
                  <p:par>
                    <p:cTn id="47" fill="hold">
                      <p:stCondLst>
                        <p:cond delay="0"/>
                      </p:stCondLst>
                      <p:childTnLst>
                        <p:par>
                          <p:cTn id="48" fill="hold">
                            <p:stCondLst>
                              <p:cond delay="0"/>
                            </p:stCondLst>
                            <p:childTnLst>
                              <p:par>
                                <p:cTn id="49" presetID="2" presetClass="mediacall" presetSubtype="0" fill="hold" nodeType="clickEffect">
                                  <p:stCondLst>
                                    <p:cond delay="0"/>
                                  </p:stCondLst>
                                  <p:childTnLst>
                                    <p:cmd type="call" cmd="togglePause">
                                      <p:cBhvr>
                                        <p:cTn id="50" dur="1" fill="hold"/>
                                        <p:tgtEl>
                                          <p:spTgt spid="39"/>
                                        </p:tgtEl>
                                      </p:cBhvr>
                                    </p:cmd>
                                  </p:childTnLst>
                                </p:cTn>
                              </p:par>
                            </p:childTnLst>
                          </p:cTn>
                        </p:par>
                      </p:childTnLst>
                    </p:cTn>
                  </p:par>
                </p:childTnLst>
              </p:cTn>
              <p:nextCondLst>
                <p:cond evt="onClick" delay="0">
                  <p:tgtEl>
                    <p:spTgt spid="39"/>
                  </p:tgtEl>
                </p:cond>
              </p:nextCondLst>
            </p:seq>
            <p:video>
              <p:cMediaNode vol="80000" mute="1">
                <p:cTn id="51" fill="hold" display="0">
                  <p:stCondLst>
                    <p:cond delay="indefinite"/>
                  </p:stCondLst>
                </p:cTn>
                <p:tgtEl>
                  <p:spTgt spid="39"/>
                </p:tgtEl>
              </p:cMediaNode>
            </p:video>
          </p:childTnLst>
        </p:cTn>
      </p:par>
    </p:tnLst>
    <p:bldLst>
      <p:bldP spid="3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References</a:t>
            </a:r>
            <a:endParaRPr lang="zh-TW" altLang="en-US"/>
          </a:p>
        </p:txBody>
      </p:sp>
      <p:sp>
        <p:nvSpPr>
          <p:cNvPr id="3" name="文字方塊 2"/>
          <p:cNvSpPr txBox="1"/>
          <p:nvPr/>
        </p:nvSpPr>
        <p:spPr>
          <a:xfrm>
            <a:off x="1407240" y="2088456"/>
            <a:ext cx="14185576" cy="3416320"/>
          </a:xfrm>
          <a:prstGeom prst="rect">
            <a:avLst/>
          </a:prstGeom>
          <a:noFill/>
        </p:spPr>
        <p:txBody>
          <a:bodyPr wrap="square" rtlCol="0">
            <a:spAutoFit/>
          </a:bodyPr>
          <a:lstStyle/>
          <a:p>
            <a:pPr marL="342900" indent="-342900">
              <a:buFont typeface="+mj-lt"/>
              <a:buAutoNum type="arabicPeriod"/>
            </a:pPr>
            <a:r>
              <a:rPr lang="en-US" altLang="zh-TW"/>
              <a:t>M. A. Vincent, V. K. R and S. P. Mathew, "Traffic Sign Classification Using Deep Neural Network," 2020 IEEE Recent Advances in Intelligent Computational Systems (RAICS), 2020, pp. 13-17, doi: 10.1109/RAICS51191.2020.9332474</a:t>
            </a:r>
            <a:r>
              <a:rPr lang="en-US" altLang="zh-TW" smtClean="0"/>
              <a:t>.</a:t>
            </a:r>
          </a:p>
          <a:p>
            <a:pPr marL="342900" indent="-342900">
              <a:buFont typeface="+mj-lt"/>
              <a:buAutoNum type="arabicPeriod"/>
            </a:pPr>
            <a:r>
              <a:rPr lang="en-US" altLang="zh-TW"/>
              <a:t>Z. He, Z. Xiao and Z. Yan, "Traffic Sign Recognition Based on Convolutional Neural Network Model," 2020 Chinese Automation Congress (CAC), 2020, pp. 155-158, doi: 10.1109/CAC51589.2020.9327830</a:t>
            </a:r>
            <a:r>
              <a:rPr lang="en-US" altLang="zh-TW" smtClean="0"/>
              <a:t>.</a:t>
            </a:r>
          </a:p>
          <a:p>
            <a:pPr marL="342900" indent="-342900">
              <a:buFont typeface="+mj-lt"/>
              <a:buAutoNum type="arabicPeriod"/>
            </a:pPr>
            <a:r>
              <a:rPr lang="en-US" altLang="zh-TW"/>
              <a:t>K. Fu, I. Y. H. Gu, A. Ödblom and Feng Liu, "Geodesic distance transform-based salient region segmentation for automatic traffic sign recognition," 2016 IEEE Intelligent Vehicles Symposium (IV), 2016, pp. 948-953, doi: 10.1109/IVS.2016.7535502</a:t>
            </a:r>
            <a:r>
              <a:rPr lang="en-US" altLang="zh-TW" smtClean="0"/>
              <a:t>.</a:t>
            </a:r>
          </a:p>
          <a:p>
            <a:pPr marL="342900" indent="-342900">
              <a:buFont typeface="+mj-lt"/>
              <a:buAutoNum type="arabicPeriod"/>
            </a:pPr>
            <a:r>
              <a:rPr lang="en-US" altLang="zh-TW"/>
              <a:t>Y. Sun, P. Ge and D. Liu, "Traffic Sign Detection and Recognition Based on Convolutional Neural Network," 2019 Chinese Automation Congress (CAC), 2019, pp. 2851-2854, doi: 10.1109/CAC48633.2019.8997240</a:t>
            </a:r>
            <a:r>
              <a:rPr lang="en-US" altLang="zh-TW" smtClean="0"/>
              <a:t>.</a:t>
            </a:r>
          </a:p>
          <a:p>
            <a:pPr marL="342900" indent="-342900">
              <a:buFont typeface="+mj-lt"/>
              <a:buAutoNum type="arabicPeriod"/>
            </a:pPr>
            <a:r>
              <a:rPr lang="en-US" altLang="zh-TW"/>
              <a:t>Y. Yang, H. Luo, H. Xu and F. Wu, "Towards Real-Time Traffic Sign Detection and Classification," in IEEE Transactions on Intelligent Transportation Systems, vol. 17, no. 7, pp. 2022-2031, July 2016, doi: 10.1109/TITS.2015.2482461</a:t>
            </a:r>
            <a:r>
              <a:rPr lang="en-US" altLang="zh-TW" smtClean="0"/>
              <a:t>.</a:t>
            </a:r>
          </a:p>
          <a:p>
            <a:pPr marL="342900" indent="-342900">
              <a:buFont typeface="+mj-lt"/>
              <a:buAutoNum type="arabicPeriod"/>
            </a:pPr>
            <a:r>
              <a:rPr lang="en-US" altLang="zh-TW"/>
              <a:t>Z. B. Ng, K. Ming Lim and C. P. Lee, "Traffic Sign Recognition with Convolutional Neural Network," 2021 9th International Conference on Information and Communication Technology (ICoICT), 2021, pp. 48-53, doi: 10.1109/ICoICT52021.2021.9527505.</a:t>
            </a:r>
            <a:endParaRPr lang="zh-TW" altLang="en-US"/>
          </a:p>
        </p:txBody>
      </p:sp>
    </p:spTree>
    <p:extLst>
      <p:ext uri="{BB962C8B-B14F-4D97-AF65-F5344CB8AC3E}">
        <p14:creationId xmlns:p14="http://schemas.microsoft.com/office/powerpoint/2010/main" val="113387247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椭圆 11"/>
          <p:cNvSpPr/>
          <p:nvPr/>
        </p:nvSpPr>
        <p:spPr>
          <a:xfrm>
            <a:off x="3564831" y="6152745"/>
            <a:ext cx="9866492" cy="9866492"/>
          </a:xfrm>
          <a:prstGeom prst="ellipse">
            <a:avLst/>
          </a:prstGeom>
          <a:blipFill dpi="0" rotWithShape="1">
            <a:blip r:embed="rId3"/>
            <a:srcRect/>
            <a:stretch>
              <a:fillRect l="-19000" r="-7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284" name="虚点"/>
          <p:cNvPicPr>
            <a:picLocks noChangeAspect="1"/>
          </p:cNvPicPr>
          <p:nvPr/>
        </p:nvPicPr>
        <p:blipFill>
          <a:blip r:embed="rId4"/>
          <a:stretch>
            <a:fillRect/>
          </a:stretch>
        </p:blipFill>
        <p:spPr>
          <a:xfrm>
            <a:off x="1407932" y="3751549"/>
            <a:ext cx="14418653" cy="14106659"/>
          </a:xfrm>
          <a:prstGeom prst="rect">
            <a:avLst/>
          </a:prstGeom>
        </p:spPr>
      </p:pic>
      <p:sp>
        <p:nvSpPr>
          <p:cNvPr id="5" name="TextBox 7"/>
          <p:cNvSpPr>
            <a:spLocks noChangeArrowheads="1"/>
          </p:cNvSpPr>
          <p:nvPr/>
        </p:nvSpPr>
        <p:spPr bwMode="auto">
          <a:xfrm>
            <a:off x="2695259" y="3028516"/>
            <a:ext cx="11128623" cy="2708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8800" b="1" spc="600" smtClean="0">
                <a:solidFill>
                  <a:schemeClr val="bg1"/>
                </a:solidFill>
                <a:latin typeface="微软雅黑" pitchFamily="34" charset="-122"/>
                <a:ea typeface="微软雅黑" pitchFamily="34" charset="-122"/>
                <a:sym typeface="微软雅黑" pitchFamily="34" charset="-122"/>
              </a:rPr>
              <a:t>Thanks </a:t>
            </a:r>
            <a:r>
              <a:rPr lang="en-US" altLang="zh-CN" sz="8800" b="1" spc="600">
                <a:solidFill>
                  <a:schemeClr val="bg1"/>
                </a:solidFill>
                <a:latin typeface="微软雅黑" pitchFamily="34" charset="-122"/>
                <a:ea typeface="微软雅黑" pitchFamily="34" charset="-122"/>
                <a:sym typeface="微软雅黑" pitchFamily="34" charset="-122"/>
              </a:rPr>
              <a:t>for listening</a:t>
            </a:r>
            <a:endParaRPr lang="zh-CN" altLang="en-US" sz="8800" b="1" spc="600" dirty="0">
              <a:solidFill>
                <a:schemeClr val="bg1"/>
              </a:solidFill>
              <a:latin typeface="微软雅黑" pitchFamily="34" charset="-122"/>
              <a:ea typeface="微软雅黑" pitchFamily="34" charset="-122"/>
              <a:sym typeface="微软雅黑" pitchFamily="34" charset="-122"/>
            </a:endParaRPr>
          </a:p>
        </p:txBody>
      </p:sp>
      <p:grpSp>
        <p:nvGrpSpPr>
          <p:cNvPr id="10" name="组合 9"/>
          <p:cNvGrpSpPr/>
          <p:nvPr/>
        </p:nvGrpSpPr>
        <p:grpSpPr>
          <a:xfrm>
            <a:off x="5069037" y="6895088"/>
            <a:ext cx="3362833" cy="3067132"/>
            <a:chOff x="16813087" y="5768157"/>
            <a:chExt cx="4063357" cy="3706058"/>
          </a:xfrm>
        </p:grpSpPr>
        <p:cxnSp>
          <p:nvCxnSpPr>
            <p:cNvPr id="74" name="直接连接符 48"/>
            <p:cNvCxnSpPr>
              <a:cxnSpLocks noChangeShapeType="1"/>
            </p:cNvCxnSpPr>
            <p:nvPr/>
          </p:nvCxnSpPr>
          <p:spPr bwMode="auto">
            <a:xfrm>
              <a:off x="18261997" y="5810047"/>
              <a:ext cx="1251780" cy="125178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75" name="直接连接符 49"/>
            <p:cNvCxnSpPr>
              <a:cxnSpLocks noChangeShapeType="1"/>
            </p:cNvCxnSpPr>
            <p:nvPr/>
          </p:nvCxnSpPr>
          <p:spPr bwMode="auto">
            <a:xfrm flipV="1">
              <a:off x="16818015" y="7061827"/>
              <a:ext cx="2695762" cy="1360202"/>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76" name="直接连接符 52"/>
            <p:cNvCxnSpPr>
              <a:cxnSpLocks noChangeShapeType="1"/>
            </p:cNvCxnSpPr>
            <p:nvPr/>
          </p:nvCxnSpPr>
          <p:spPr bwMode="auto">
            <a:xfrm flipV="1">
              <a:off x="17919484" y="7061827"/>
              <a:ext cx="1594294" cy="236064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77" name="直接连接符 55"/>
            <p:cNvCxnSpPr>
              <a:cxnSpLocks noChangeShapeType="1"/>
            </p:cNvCxnSpPr>
            <p:nvPr/>
          </p:nvCxnSpPr>
          <p:spPr bwMode="auto">
            <a:xfrm>
              <a:off x="19299399" y="5819903"/>
              <a:ext cx="211916" cy="1241923"/>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78" name="直接连接符 58"/>
            <p:cNvCxnSpPr>
              <a:cxnSpLocks noChangeShapeType="1"/>
            </p:cNvCxnSpPr>
            <p:nvPr/>
          </p:nvCxnSpPr>
          <p:spPr bwMode="auto">
            <a:xfrm>
              <a:off x="19516242" y="7061827"/>
              <a:ext cx="1360202" cy="236064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0" name="直接连接符 65"/>
            <p:cNvCxnSpPr>
              <a:cxnSpLocks noChangeShapeType="1"/>
            </p:cNvCxnSpPr>
            <p:nvPr/>
          </p:nvCxnSpPr>
          <p:spPr bwMode="auto">
            <a:xfrm flipH="1">
              <a:off x="16837728" y="5819903"/>
              <a:ext cx="1419341" cy="2602125"/>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1" name="直接连接符 68"/>
            <p:cNvCxnSpPr>
              <a:cxnSpLocks noChangeShapeType="1"/>
            </p:cNvCxnSpPr>
            <p:nvPr/>
          </p:nvCxnSpPr>
          <p:spPr bwMode="auto">
            <a:xfrm flipH="1" flipV="1">
              <a:off x="16832800" y="8422028"/>
              <a:ext cx="1081756" cy="1010295"/>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2" name="直接连接符 71"/>
            <p:cNvCxnSpPr>
              <a:cxnSpLocks noChangeShapeType="1"/>
            </p:cNvCxnSpPr>
            <p:nvPr/>
          </p:nvCxnSpPr>
          <p:spPr bwMode="auto">
            <a:xfrm>
              <a:off x="18264462" y="5819903"/>
              <a:ext cx="1030008" cy="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sp>
          <p:nvSpPr>
            <p:cNvPr id="83" name="椭圆 74"/>
            <p:cNvSpPr>
              <a:spLocks noChangeArrowheads="1"/>
            </p:cNvSpPr>
            <p:nvPr/>
          </p:nvSpPr>
          <p:spPr bwMode="auto">
            <a:xfrm>
              <a:off x="19469423" y="7022401"/>
              <a:ext cx="103494" cy="103494"/>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chemeClr val="bg1"/>
                </a:solidFill>
              </a:endParaRPr>
            </a:p>
          </p:txBody>
        </p:sp>
        <p:sp>
          <p:nvSpPr>
            <p:cNvPr id="84" name="椭圆 75"/>
            <p:cNvSpPr>
              <a:spLocks noChangeArrowheads="1"/>
            </p:cNvSpPr>
            <p:nvPr/>
          </p:nvSpPr>
          <p:spPr bwMode="auto">
            <a:xfrm>
              <a:off x="19240259" y="5768157"/>
              <a:ext cx="105957" cy="105957"/>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chemeClr val="bg1"/>
                </a:solidFill>
              </a:endParaRPr>
            </a:p>
          </p:txBody>
        </p:sp>
        <p:sp>
          <p:nvSpPr>
            <p:cNvPr id="85" name="椭圆 76"/>
            <p:cNvSpPr>
              <a:spLocks noChangeArrowheads="1"/>
            </p:cNvSpPr>
            <p:nvPr/>
          </p:nvSpPr>
          <p:spPr bwMode="auto">
            <a:xfrm>
              <a:off x="16813087" y="8370282"/>
              <a:ext cx="103494" cy="103494"/>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chemeClr val="bg1"/>
                </a:solidFill>
              </a:endParaRPr>
            </a:p>
          </p:txBody>
        </p:sp>
        <p:sp>
          <p:nvSpPr>
            <p:cNvPr id="86" name="椭圆 77"/>
            <p:cNvSpPr>
              <a:spLocks noChangeArrowheads="1"/>
            </p:cNvSpPr>
            <p:nvPr/>
          </p:nvSpPr>
          <p:spPr bwMode="auto">
            <a:xfrm>
              <a:off x="17877593" y="9370721"/>
              <a:ext cx="103494" cy="103494"/>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chemeClr val="bg1"/>
                </a:solidFill>
              </a:endParaRPr>
            </a:p>
          </p:txBody>
        </p:sp>
      </p:grpSp>
      <p:grpSp>
        <p:nvGrpSpPr>
          <p:cNvPr id="11" name="组合 10"/>
          <p:cNvGrpSpPr/>
          <p:nvPr/>
        </p:nvGrpSpPr>
        <p:grpSpPr>
          <a:xfrm>
            <a:off x="11732758" y="9001529"/>
            <a:ext cx="988119" cy="741704"/>
            <a:chOff x="24353336" y="8690620"/>
            <a:chExt cx="988119" cy="741704"/>
          </a:xfrm>
        </p:grpSpPr>
        <p:cxnSp>
          <p:nvCxnSpPr>
            <p:cNvPr id="79" name="直接连接符 61"/>
            <p:cNvCxnSpPr>
              <a:cxnSpLocks noChangeShapeType="1"/>
            </p:cNvCxnSpPr>
            <p:nvPr/>
          </p:nvCxnSpPr>
          <p:spPr bwMode="auto">
            <a:xfrm flipH="1">
              <a:off x="24353336" y="8695548"/>
              <a:ext cx="251342" cy="726919"/>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8" name="直接连接符 82"/>
            <p:cNvCxnSpPr>
              <a:cxnSpLocks noChangeShapeType="1"/>
            </p:cNvCxnSpPr>
            <p:nvPr/>
          </p:nvCxnSpPr>
          <p:spPr bwMode="auto">
            <a:xfrm flipH="1" flipV="1">
              <a:off x="24587430" y="8695548"/>
              <a:ext cx="697349" cy="229164"/>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89" name="直接连接符 85"/>
            <p:cNvCxnSpPr>
              <a:cxnSpLocks noChangeShapeType="1"/>
            </p:cNvCxnSpPr>
            <p:nvPr/>
          </p:nvCxnSpPr>
          <p:spPr bwMode="auto">
            <a:xfrm flipV="1">
              <a:off x="25129539" y="8924712"/>
              <a:ext cx="150311" cy="507612"/>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cxnSp>
          <p:nvCxnSpPr>
            <p:cNvPr id="90" name="直接连接符 91"/>
            <p:cNvCxnSpPr>
              <a:cxnSpLocks noChangeShapeType="1"/>
            </p:cNvCxnSpPr>
            <p:nvPr/>
          </p:nvCxnSpPr>
          <p:spPr bwMode="auto">
            <a:xfrm flipH="1" flipV="1">
              <a:off x="24604678" y="8700476"/>
              <a:ext cx="485435" cy="721990"/>
            </a:xfrm>
            <a:prstGeom prst="line">
              <a:avLst/>
            </a:prstGeom>
            <a:noFill/>
            <a:ln w="3175">
              <a:solidFill>
                <a:schemeClr val="bg1">
                  <a:alpha val="41176"/>
                </a:schemeClr>
              </a:solidFill>
              <a:round/>
              <a:headEnd/>
              <a:tailEnd/>
            </a:ln>
            <a:extLst>
              <a:ext uri="{909E8E84-426E-40DD-AFC4-6F175D3DCCD1}">
                <a14:hiddenFill xmlns:a14="http://schemas.microsoft.com/office/drawing/2010/main">
                  <a:noFill/>
                </a14:hiddenFill>
              </a:ext>
            </a:extLst>
          </p:spPr>
        </p:cxnSp>
        <p:sp>
          <p:nvSpPr>
            <p:cNvPr id="91" name="椭圆 99"/>
            <p:cNvSpPr>
              <a:spLocks noChangeArrowheads="1"/>
            </p:cNvSpPr>
            <p:nvPr/>
          </p:nvSpPr>
          <p:spPr bwMode="auto">
            <a:xfrm>
              <a:off x="24557860" y="8690620"/>
              <a:ext cx="105957" cy="103494"/>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chemeClr val="bg1"/>
                </a:solidFill>
              </a:endParaRPr>
            </a:p>
          </p:txBody>
        </p:sp>
        <p:sp>
          <p:nvSpPr>
            <p:cNvPr id="92" name="椭圆 100"/>
            <p:cNvSpPr>
              <a:spLocks noChangeArrowheads="1"/>
            </p:cNvSpPr>
            <p:nvPr/>
          </p:nvSpPr>
          <p:spPr bwMode="auto">
            <a:xfrm>
              <a:off x="25237961" y="8885286"/>
              <a:ext cx="103494" cy="105959"/>
            </a:xfrm>
            <a:prstGeom prst="ellipse">
              <a:avLst/>
            </a:prstGeom>
            <a:solidFill>
              <a:schemeClr val="bg1">
                <a:alpha val="9882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chemeClr val="bg1"/>
                </a:solidFill>
              </a:endParaRPr>
            </a:p>
          </p:txBody>
        </p:sp>
      </p:grpSp>
      <p:grpSp>
        <p:nvGrpSpPr>
          <p:cNvPr id="115" name="实点"/>
          <p:cNvGrpSpPr/>
          <p:nvPr/>
        </p:nvGrpSpPr>
        <p:grpSpPr>
          <a:xfrm>
            <a:off x="2196220" y="5026358"/>
            <a:ext cx="12583133" cy="11653973"/>
            <a:chOff x="-1112838" y="-6292080"/>
            <a:chExt cx="14425613" cy="13360401"/>
          </a:xfrm>
          <a:solidFill>
            <a:schemeClr val="accent3"/>
          </a:solidFill>
        </p:grpSpPr>
        <p:sp>
          <p:nvSpPr>
            <p:cNvPr id="116" name="Oval 5"/>
            <p:cNvSpPr>
              <a:spLocks noChangeArrowheads="1"/>
            </p:cNvSpPr>
            <p:nvPr/>
          </p:nvSpPr>
          <p:spPr bwMode="auto">
            <a:xfrm>
              <a:off x="531812" y="154758"/>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17" name="Oval 6"/>
            <p:cNvSpPr>
              <a:spLocks noChangeArrowheads="1"/>
            </p:cNvSpPr>
            <p:nvPr/>
          </p:nvSpPr>
          <p:spPr bwMode="auto">
            <a:xfrm>
              <a:off x="325437" y="-5088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18" name="Oval 7"/>
            <p:cNvSpPr>
              <a:spLocks noChangeArrowheads="1"/>
            </p:cNvSpPr>
            <p:nvPr/>
          </p:nvSpPr>
          <p:spPr bwMode="auto">
            <a:xfrm>
              <a:off x="163512" y="-1086667"/>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19" name="Oval 8"/>
            <p:cNvSpPr>
              <a:spLocks noChangeArrowheads="1"/>
            </p:cNvSpPr>
            <p:nvPr/>
          </p:nvSpPr>
          <p:spPr bwMode="auto">
            <a:xfrm>
              <a:off x="531812" y="-1815330"/>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0" name="Oval 9"/>
            <p:cNvSpPr>
              <a:spLocks noChangeArrowheads="1"/>
            </p:cNvSpPr>
            <p:nvPr/>
          </p:nvSpPr>
          <p:spPr bwMode="auto">
            <a:xfrm>
              <a:off x="-496888" y="-14359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1" name="Oval 10"/>
            <p:cNvSpPr>
              <a:spLocks noChangeArrowheads="1"/>
            </p:cNvSpPr>
            <p:nvPr/>
          </p:nvSpPr>
          <p:spPr bwMode="auto">
            <a:xfrm>
              <a:off x="-901700" y="-1320030"/>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2" name="Oval 11"/>
            <p:cNvSpPr>
              <a:spLocks noChangeArrowheads="1"/>
            </p:cNvSpPr>
            <p:nvPr/>
          </p:nvSpPr>
          <p:spPr bwMode="auto">
            <a:xfrm>
              <a:off x="-1074738" y="-1056505"/>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3" name="Oval 12"/>
            <p:cNvSpPr>
              <a:spLocks noChangeArrowheads="1"/>
            </p:cNvSpPr>
            <p:nvPr/>
          </p:nvSpPr>
          <p:spPr bwMode="auto">
            <a:xfrm>
              <a:off x="-865188" y="-508817"/>
              <a:ext cx="87313"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4" name="Oval 13"/>
            <p:cNvSpPr>
              <a:spLocks noChangeArrowheads="1"/>
            </p:cNvSpPr>
            <p:nvPr/>
          </p:nvSpPr>
          <p:spPr bwMode="auto">
            <a:xfrm>
              <a:off x="-692150" y="-550092"/>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5" name="Oval 14"/>
            <p:cNvSpPr>
              <a:spLocks noChangeArrowheads="1"/>
            </p:cNvSpPr>
            <p:nvPr/>
          </p:nvSpPr>
          <p:spPr bwMode="auto">
            <a:xfrm>
              <a:off x="-650875" y="-929505"/>
              <a:ext cx="44450" cy="460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6" name="Oval 15"/>
            <p:cNvSpPr>
              <a:spLocks noChangeArrowheads="1"/>
            </p:cNvSpPr>
            <p:nvPr/>
          </p:nvSpPr>
          <p:spPr bwMode="auto">
            <a:xfrm>
              <a:off x="-460375" y="354783"/>
              <a:ext cx="38100"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7" name="Oval 16"/>
            <p:cNvSpPr>
              <a:spLocks noChangeArrowheads="1"/>
            </p:cNvSpPr>
            <p:nvPr/>
          </p:nvSpPr>
          <p:spPr bwMode="auto">
            <a:xfrm>
              <a:off x="-238125" y="267470"/>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8" name="Oval 17"/>
            <p:cNvSpPr>
              <a:spLocks noChangeArrowheads="1"/>
            </p:cNvSpPr>
            <p:nvPr/>
          </p:nvSpPr>
          <p:spPr bwMode="auto">
            <a:xfrm>
              <a:off x="-1112838" y="373833"/>
              <a:ext cx="68263"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29" name="Oval 18"/>
            <p:cNvSpPr>
              <a:spLocks noChangeArrowheads="1"/>
            </p:cNvSpPr>
            <p:nvPr/>
          </p:nvSpPr>
          <p:spPr bwMode="auto">
            <a:xfrm>
              <a:off x="301625" y="965970"/>
              <a:ext cx="60325"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0" name="Oval 19"/>
            <p:cNvSpPr>
              <a:spLocks noChangeArrowheads="1"/>
            </p:cNvSpPr>
            <p:nvPr/>
          </p:nvSpPr>
          <p:spPr bwMode="auto">
            <a:xfrm>
              <a:off x="-163513" y="113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1" name="Oval 20"/>
            <p:cNvSpPr>
              <a:spLocks noChangeArrowheads="1"/>
            </p:cNvSpPr>
            <p:nvPr/>
          </p:nvSpPr>
          <p:spPr bwMode="auto">
            <a:xfrm>
              <a:off x="-238125" y="-234180"/>
              <a:ext cx="101600"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2" name="Oval 21"/>
            <p:cNvSpPr>
              <a:spLocks noChangeArrowheads="1"/>
            </p:cNvSpPr>
            <p:nvPr/>
          </p:nvSpPr>
          <p:spPr bwMode="auto">
            <a:xfrm>
              <a:off x="-673100" y="804045"/>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3" name="Oval 22"/>
            <p:cNvSpPr>
              <a:spLocks noChangeArrowheads="1"/>
            </p:cNvSpPr>
            <p:nvPr/>
          </p:nvSpPr>
          <p:spPr bwMode="auto">
            <a:xfrm>
              <a:off x="-219075" y="1307283"/>
              <a:ext cx="47625"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4" name="Oval 23"/>
            <p:cNvSpPr>
              <a:spLocks noChangeArrowheads="1"/>
            </p:cNvSpPr>
            <p:nvPr/>
          </p:nvSpPr>
          <p:spPr bwMode="auto">
            <a:xfrm>
              <a:off x="-331788" y="1513658"/>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5" name="Oval 24"/>
            <p:cNvSpPr>
              <a:spLocks noChangeArrowheads="1"/>
            </p:cNvSpPr>
            <p:nvPr/>
          </p:nvSpPr>
          <p:spPr bwMode="auto">
            <a:xfrm>
              <a:off x="-80963" y="1562870"/>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6" name="Oval 25"/>
            <p:cNvSpPr>
              <a:spLocks noChangeArrowheads="1"/>
            </p:cNvSpPr>
            <p:nvPr/>
          </p:nvSpPr>
          <p:spPr bwMode="auto">
            <a:xfrm>
              <a:off x="271462" y="1604145"/>
              <a:ext cx="60325"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7" name="Oval 26"/>
            <p:cNvSpPr>
              <a:spLocks noChangeArrowheads="1"/>
            </p:cNvSpPr>
            <p:nvPr/>
          </p:nvSpPr>
          <p:spPr bwMode="auto">
            <a:xfrm>
              <a:off x="-384175" y="178829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8" name="Oval 27"/>
            <p:cNvSpPr>
              <a:spLocks noChangeArrowheads="1"/>
            </p:cNvSpPr>
            <p:nvPr/>
          </p:nvSpPr>
          <p:spPr bwMode="auto">
            <a:xfrm>
              <a:off x="-508000" y="1870845"/>
              <a:ext cx="66675"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39" name="Oval 28"/>
            <p:cNvSpPr>
              <a:spLocks noChangeArrowheads="1"/>
            </p:cNvSpPr>
            <p:nvPr/>
          </p:nvSpPr>
          <p:spPr bwMode="auto">
            <a:xfrm>
              <a:off x="-688975" y="2002608"/>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0" name="Oval 29"/>
            <p:cNvSpPr>
              <a:spLocks noChangeArrowheads="1"/>
            </p:cNvSpPr>
            <p:nvPr/>
          </p:nvSpPr>
          <p:spPr bwMode="auto">
            <a:xfrm>
              <a:off x="-279400" y="2421708"/>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1" name="Oval 30"/>
            <p:cNvSpPr>
              <a:spLocks noChangeArrowheads="1"/>
            </p:cNvSpPr>
            <p:nvPr/>
          </p:nvSpPr>
          <p:spPr bwMode="auto">
            <a:xfrm>
              <a:off x="-122238" y="24740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2" name="Oval 31"/>
            <p:cNvSpPr>
              <a:spLocks noChangeArrowheads="1"/>
            </p:cNvSpPr>
            <p:nvPr/>
          </p:nvSpPr>
          <p:spPr bwMode="auto">
            <a:xfrm>
              <a:off x="-58738" y="2421708"/>
              <a:ext cx="26988"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3" name="Oval 32"/>
            <p:cNvSpPr>
              <a:spLocks noChangeArrowheads="1"/>
            </p:cNvSpPr>
            <p:nvPr/>
          </p:nvSpPr>
          <p:spPr bwMode="auto">
            <a:xfrm>
              <a:off x="188912" y="26630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4" name="Oval 33"/>
            <p:cNvSpPr>
              <a:spLocks noChangeArrowheads="1"/>
            </p:cNvSpPr>
            <p:nvPr/>
          </p:nvSpPr>
          <p:spPr bwMode="auto">
            <a:xfrm>
              <a:off x="-508000" y="283445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5" name="Oval 34"/>
            <p:cNvSpPr>
              <a:spLocks noChangeArrowheads="1"/>
            </p:cNvSpPr>
            <p:nvPr/>
          </p:nvSpPr>
          <p:spPr bwMode="auto">
            <a:xfrm>
              <a:off x="-279400" y="2834458"/>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6" name="Oval 35"/>
            <p:cNvSpPr>
              <a:spLocks noChangeArrowheads="1"/>
            </p:cNvSpPr>
            <p:nvPr/>
          </p:nvSpPr>
          <p:spPr bwMode="auto">
            <a:xfrm>
              <a:off x="-141288" y="2775720"/>
              <a:ext cx="60325" cy="587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7" name="Oval 36"/>
            <p:cNvSpPr>
              <a:spLocks noChangeArrowheads="1"/>
            </p:cNvSpPr>
            <p:nvPr/>
          </p:nvSpPr>
          <p:spPr bwMode="auto">
            <a:xfrm>
              <a:off x="-141288" y="3401195"/>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8" name="Oval 37"/>
            <p:cNvSpPr>
              <a:spLocks noChangeArrowheads="1"/>
            </p:cNvSpPr>
            <p:nvPr/>
          </p:nvSpPr>
          <p:spPr bwMode="auto">
            <a:xfrm>
              <a:off x="658812" y="3431358"/>
              <a:ext cx="66675"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49" name="Oval 38"/>
            <p:cNvSpPr>
              <a:spLocks noChangeArrowheads="1"/>
            </p:cNvSpPr>
            <p:nvPr/>
          </p:nvSpPr>
          <p:spPr bwMode="auto">
            <a:xfrm>
              <a:off x="-298450" y="3912370"/>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0" name="Oval 39"/>
            <p:cNvSpPr>
              <a:spLocks noChangeArrowheads="1"/>
            </p:cNvSpPr>
            <p:nvPr/>
          </p:nvSpPr>
          <p:spPr bwMode="auto">
            <a:xfrm>
              <a:off x="1008062" y="4291783"/>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1" name="Oval 40"/>
            <p:cNvSpPr>
              <a:spLocks noChangeArrowheads="1"/>
            </p:cNvSpPr>
            <p:nvPr/>
          </p:nvSpPr>
          <p:spPr bwMode="auto">
            <a:xfrm>
              <a:off x="1412875" y="4137795"/>
              <a:ext cx="82550"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2" name="Oval 41"/>
            <p:cNvSpPr>
              <a:spLocks noChangeArrowheads="1"/>
            </p:cNvSpPr>
            <p:nvPr/>
          </p:nvSpPr>
          <p:spPr bwMode="auto">
            <a:xfrm>
              <a:off x="981075" y="48093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3" name="Oval 42"/>
            <p:cNvSpPr>
              <a:spLocks noChangeArrowheads="1"/>
            </p:cNvSpPr>
            <p:nvPr/>
          </p:nvSpPr>
          <p:spPr bwMode="auto">
            <a:xfrm>
              <a:off x="846137" y="48474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4" name="Oval 43"/>
            <p:cNvSpPr>
              <a:spLocks noChangeArrowheads="1"/>
            </p:cNvSpPr>
            <p:nvPr/>
          </p:nvSpPr>
          <p:spPr bwMode="auto">
            <a:xfrm>
              <a:off x="-80963" y="4569595"/>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5" name="Oval 44"/>
            <p:cNvSpPr>
              <a:spLocks noChangeArrowheads="1"/>
            </p:cNvSpPr>
            <p:nvPr/>
          </p:nvSpPr>
          <p:spPr bwMode="auto">
            <a:xfrm>
              <a:off x="-331788" y="3326583"/>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6" name="Oval 45"/>
            <p:cNvSpPr>
              <a:spLocks noChangeArrowheads="1"/>
            </p:cNvSpPr>
            <p:nvPr/>
          </p:nvSpPr>
          <p:spPr bwMode="auto">
            <a:xfrm>
              <a:off x="1346200" y="46219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7" name="Oval 46"/>
            <p:cNvSpPr>
              <a:spLocks noChangeArrowheads="1"/>
            </p:cNvSpPr>
            <p:nvPr/>
          </p:nvSpPr>
          <p:spPr bwMode="auto">
            <a:xfrm>
              <a:off x="2089150" y="4594995"/>
              <a:ext cx="74613"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8" name="Oval 47"/>
            <p:cNvSpPr>
              <a:spLocks noChangeArrowheads="1"/>
            </p:cNvSpPr>
            <p:nvPr/>
          </p:nvSpPr>
          <p:spPr bwMode="auto">
            <a:xfrm>
              <a:off x="2643187" y="4941070"/>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59" name="Oval 48"/>
            <p:cNvSpPr>
              <a:spLocks noChangeArrowheads="1"/>
            </p:cNvSpPr>
            <p:nvPr/>
          </p:nvSpPr>
          <p:spPr bwMode="auto">
            <a:xfrm>
              <a:off x="2921000" y="5109345"/>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0" name="Oval 49"/>
            <p:cNvSpPr>
              <a:spLocks noChangeArrowheads="1"/>
            </p:cNvSpPr>
            <p:nvPr/>
          </p:nvSpPr>
          <p:spPr bwMode="auto">
            <a:xfrm>
              <a:off x="3382962" y="6209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1" name="Oval 50"/>
            <p:cNvSpPr>
              <a:spLocks noChangeArrowheads="1"/>
            </p:cNvSpPr>
            <p:nvPr/>
          </p:nvSpPr>
          <p:spPr bwMode="auto">
            <a:xfrm>
              <a:off x="3646487" y="6250758"/>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2" name="Oval 51"/>
            <p:cNvSpPr>
              <a:spLocks noChangeArrowheads="1"/>
            </p:cNvSpPr>
            <p:nvPr/>
          </p:nvSpPr>
          <p:spPr bwMode="auto">
            <a:xfrm>
              <a:off x="3968750" y="614122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3" name="Oval 52"/>
            <p:cNvSpPr>
              <a:spLocks noChangeArrowheads="1"/>
            </p:cNvSpPr>
            <p:nvPr/>
          </p:nvSpPr>
          <p:spPr bwMode="auto">
            <a:xfrm>
              <a:off x="3968750" y="6288858"/>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4" name="Oval 53"/>
            <p:cNvSpPr>
              <a:spLocks noChangeArrowheads="1"/>
            </p:cNvSpPr>
            <p:nvPr/>
          </p:nvSpPr>
          <p:spPr bwMode="auto">
            <a:xfrm>
              <a:off x="4378325" y="6141220"/>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5" name="Oval 54"/>
            <p:cNvSpPr>
              <a:spLocks noChangeArrowheads="1"/>
            </p:cNvSpPr>
            <p:nvPr/>
          </p:nvSpPr>
          <p:spPr bwMode="auto">
            <a:xfrm>
              <a:off x="4411662" y="5879283"/>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6" name="Oval 55"/>
            <p:cNvSpPr>
              <a:spLocks noChangeArrowheads="1"/>
            </p:cNvSpPr>
            <p:nvPr/>
          </p:nvSpPr>
          <p:spPr bwMode="auto">
            <a:xfrm>
              <a:off x="4557712" y="617614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7" name="Oval 56"/>
            <p:cNvSpPr>
              <a:spLocks noChangeArrowheads="1"/>
            </p:cNvSpPr>
            <p:nvPr/>
          </p:nvSpPr>
          <p:spPr bwMode="auto">
            <a:xfrm>
              <a:off x="4821237" y="6176145"/>
              <a:ext cx="107950" cy="1127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8" name="Oval 57"/>
            <p:cNvSpPr>
              <a:spLocks noChangeArrowheads="1"/>
            </p:cNvSpPr>
            <p:nvPr/>
          </p:nvSpPr>
          <p:spPr bwMode="auto">
            <a:xfrm>
              <a:off x="4978400" y="6107883"/>
              <a:ext cx="71438"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69" name="Oval 58"/>
            <p:cNvSpPr>
              <a:spLocks noChangeArrowheads="1"/>
            </p:cNvSpPr>
            <p:nvPr/>
          </p:nvSpPr>
          <p:spPr bwMode="auto">
            <a:xfrm>
              <a:off x="4903787" y="680638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0" name="Oval 59"/>
            <p:cNvSpPr>
              <a:spLocks noChangeArrowheads="1"/>
            </p:cNvSpPr>
            <p:nvPr/>
          </p:nvSpPr>
          <p:spPr bwMode="auto">
            <a:xfrm>
              <a:off x="5429250" y="6974658"/>
              <a:ext cx="88900"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1" name="Oval 60"/>
            <p:cNvSpPr>
              <a:spLocks noChangeArrowheads="1"/>
            </p:cNvSpPr>
            <p:nvPr/>
          </p:nvSpPr>
          <p:spPr bwMode="auto">
            <a:xfrm>
              <a:off x="5713412"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2" name="Oval 61"/>
            <p:cNvSpPr>
              <a:spLocks noChangeArrowheads="1"/>
            </p:cNvSpPr>
            <p:nvPr/>
          </p:nvSpPr>
          <p:spPr bwMode="auto">
            <a:xfrm>
              <a:off x="6089650" y="5961833"/>
              <a:ext cx="33338"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3" name="Oval 62"/>
            <p:cNvSpPr>
              <a:spLocks noChangeArrowheads="1"/>
            </p:cNvSpPr>
            <p:nvPr/>
          </p:nvSpPr>
          <p:spPr bwMode="auto">
            <a:xfrm>
              <a:off x="7185025" y="5998345"/>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4" name="Oval 63"/>
            <p:cNvSpPr>
              <a:spLocks noChangeArrowheads="1"/>
            </p:cNvSpPr>
            <p:nvPr/>
          </p:nvSpPr>
          <p:spPr bwMode="auto">
            <a:xfrm>
              <a:off x="74771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5" name="Oval 64"/>
            <p:cNvSpPr>
              <a:spLocks noChangeArrowheads="1"/>
            </p:cNvSpPr>
            <p:nvPr/>
          </p:nvSpPr>
          <p:spPr bwMode="auto">
            <a:xfrm>
              <a:off x="766127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6" name="Oval 65"/>
            <p:cNvSpPr>
              <a:spLocks noChangeArrowheads="1"/>
            </p:cNvSpPr>
            <p:nvPr/>
          </p:nvSpPr>
          <p:spPr bwMode="auto">
            <a:xfrm>
              <a:off x="7785100" y="59808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7" name="Oval 66"/>
            <p:cNvSpPr>
              <a:spLocks noChangeArrowheads="1"/>
            </p:cNvSpPr>
            <p:nvPr/>
          </p:nvSpPr>
          <p:spPr bwMode="auto">
            <a:xfrm>
              <a:off x="79470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8" name="Oval 67"/>
            <p:cNvSpPr>
              <a:spLocks noChangeArrowheads="1"/>
            </p:cNvSpPr>
            <p:nvPr/>
          </p:nvSpPr>
          <p:spPr bwMode="auto">
            <a:xfrm>
              <a:off x="8059737" y="58157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79" name="Oval 68"/>
            <p:cNvSpPr>
              <a:spLocks noChangeArrowheads="1"/>
            </p:cNvSpPr>
            <p:nvPr/>
          </p:nvSpPr>
          <p:spPr bwMode="auto">
            <a:xfrm>
              <a:off x="8208962" y="5342708"/>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0" name="Oval 69"/>
            <p:cNvSpPr>
              <a:spLocks noChangeArrowheads="1"/>
            </p:cNvSpPr>
            <p:nvPr/>
          </p:nvSpPr>
          <p:spPr bwMode="auto">
            <a:xfrm>
              <a:off x="8153400"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1" name="Oval 70"/>
            <p:cNvSpPr>
              <a:spLocks noChangeArrowheads="1"/>
            </p:cNvSpPr>
            <p:nvPr/>
          </p:nvSpPr>
          <p:spPr bwMode="auto">
            <a:xfrm>
              <a:off x="8261350" y="5961833"/>
              <a:ext cx="23813" cy="25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2" name="Oval 71"/>
            <p:cNvSpPr>
              <a:spLocks noChangeArrowheads="1"/>
            </p:cNvSpPr>
            <p:nvPr/>
          </p:nvSpPr>
          <p:spPr bwMode="auto">
            <a:xfrm>
              <a:off x="8709025" y="6536508"/>
              <a:ext cx="96838" cy="1000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3" name="Oval 72"/>
            <p:cNvSpPr>
              <a:spLocks noChangeArrowheads="1"/>
            </p:cNvSpPr>
            <p:nvPr/>
          </p:nvSpPr>
          <p:spPr bwMode="auto">
            <a:xfrm>
              <a:off x="9278937" y="5537970"/>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4" name="Oval 73"/>
            <p:cNvSpPr>
              <a:spLocks noChangeArrowheads="1"/>
            </p:cNvSpPr>
            <p:nvPr/>
          </p:nvSpPr>
          <p:spPr bwMode="auto">
            <a:xfrm>
              <a:off x="9185275" y="54443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5" name="Oval 74"/>
            <p:cNvSpPr>
              <a:spLocks noChangeArrowheads="1"/>
            </p:cNvSpPr>
            <p:nvPr/>
          </p:nvSpPr>
          <p:spPr bwMode="auto">
            <a:xfrm>
              <a:off x="10525125" y="2564583"/>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6" name="Oval 75"/>
            <p:cNvSpPr>
              <a:spLocks noChangeArrowheads="1"/>
            </p:cNvSpPr>
            <p:nvPr/>
          </p:nvSpPr>
          <p:spPr bwMode="auto">
            <a:xfrm>
              <a:off x="11849100" y="2616970"/>
              <a:ext cx="128588" cy="1238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7" name="Oval 76"/>
            <p:cNvSpPr>
              <a:spLocks noChangeArrowheads="1"/>
            </p:cNvSpPr>
            <p:nvPr/>
          </p:nvSpPr>
          <p:spPr bwMode="auto">
            <a:xfrm>
              <a:off x="11034712" y="2740795"/>
              <a:ext cx="68263"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8" name="Oval 77"/>
            <p:cNvSpPr>
              <a:spLocks noChangeArrowheads="1"/>
            </p:cNvSpPr>
            <p:nvPr/>
          </p:nvSpPr>
          <p:spPr bwMode="auto">
            <a:xfrm>
              <a:off x="11293475" y="2666183"/>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89" name="Oval 78"/>
            <p:cNvSpPr>
              <a:spLocks noChangeArrowheads="1"/>
            </p:cNvSpPr>
            <p:nvPr/>
          </p:nvSpPr>
          <p:spPr bwMode="auto">
            <a:xfrm>
              <a:off x="11293475" y="30344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0" name="Oval 79"/>
            <p:cNvSpPr>
              <a:spLocks noChangeArrowheads="1"/>
            </p:cNvSpPr>
            <p:nvPr/>
          </p:nvSpPr>
          <p:spPr bwMode="auto">
            <a:xfrm>
              <a:off x="10866437" y="310909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1" name="Oval 80"/>
            <p:cNvSpPr>
              <a:spLocks noChangeArrowheads="1"/>
            </p:cNvSpPr>
            <p:nvPr/>
          </p:nvSpPr>
          <p:spPr bwMode="auto">
            <a:xfrm>
              <a:off x="10866437" y="3972695"/>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2" name="Oval 81"/>
            <p:cNvSpPr>
              <a:spLocks noChangeArrowheads="1"/>
            </p:cNvSpPr>
            <p:nvPr/>
          </p:nvSpPr>
          <p:spPr bwMode="auto">
            <a:xfrm>
              <a:off x="10090150" y="35297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3" name="Oval 82"/>
            <p:cNvSpPr>
              <a:spLocks noChangeArrowheads="1"/>
            </p:cNvSpPr>
            <p:nvPr/>
          </p:nvSpPr>
          <p:spPr bwMode="auto">
            <a:xfrm>
              <a:off x="12484100" y="1926408"/>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4" name="Oval 83"/>
            <p:cNvSpPr>
              <a:spLocks noChangeArrowheads="1"/>
            </p:cNvSpPr>
            <p:nvPr/>
          </p:nvSpPr>
          <p:spPr bwMode="auto">
            <a:xfrm>
              <a:off x="11914187" y="1153295"/>
              <a:ext cx="100013" cy="984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5" name="Oval 84"/>
            <p:cNvSpPr>
              <a:spLocks noChangeArrowheads="1"/>
            </p:cNvSpPr>
            <p:nvPr/>
          </p:nvSpPr>
          <p:spPr bwMode="auto">
            <a:xfrm>
              <a:off x="11961812"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6" name="Oval 85"/>
            <p:cNvSpPr>
              <a:spLocks noChangeArrowheads="1"/>
            </p:cNvSpPr>
            <p:nvPr/>
          </p:nvSpPr>
          <p:spPr bwMode="auto">
            <a:xfrm>
              <a:off x="11722100" y="99613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7" name="Oval 86"/>
            <p:cNvSpPr>
              <a:spLocks noChangeArrowheads="1"/>
            </p:cNvSpPr>
            <p:nvPr/>
          </p:nvSpPr>
          <p:spPr bwMode="auto">
            <a:xfrm>
              <a:off x="12420600" y="786583"/>
              <a:ext cx="107950" cy="1079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8" name="Oval 87"/>
            <p:cNvSpPr>
              <a:spLocks noChangeArrowheads="1"/>
            </p:cNvSpPr>
            <p:nvPr/>
          </p:nvSpPr>
          <p:spPr bwMode="auto">
            <a:xfrm>
              <a:off x="12720637"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199" name="Oval 88"/>
            <p:cNvSpPr>
              <a:spLocks noChangeArrowheads="1"/>
            </p:cNvSpPr>
            <p:nvPr/>
          </p:nvSpPr>
          <p:spPr bwMode="auto">
            <a:xfrm>
              <a:off x="11914187" y="1480320"/>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0" name="Oval 89"/>
            <p:cNvSpPr>
              <a:spLocks noChangeArrowheads="1"/>
            </p:cNvSpPr>
            <p:nvPr/>
          </p:nvSpPr>
          <p:spPr bwMode="auto">
            <a:xfrm>
              <a:off x="12307887" y="650058"/>
              <a:ext cx="77788"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1" name="Oval 90"/>
            <p:cNvSpPr>
              <a:spLocks noChangeArrowheads="1"/>
            </p:cNvSpPr>
            <p:nvPr/>
          </p:nvSpPr>
          <p:spPr bwMode="auto">
            <a:xfrm>
              <a:off x="11609387" y="6087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2" name="Oval 91"/>
            <p:cNvSpPr>
              <a:spLocks noChangeArrowheads="1"/>
            </p:cNvSpPr>
            <p:nvPr/>
          </p:nvSpPr>
          <p:spPr bwMode="auto">
            <a:xfrm>
              <a:off x="11369675" y="267470"/>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3" name="Oval 92"/>
            <p:cNvSpPr>
              <a:spLocks noChangeArrowheads="1"/>
            </p:cNvSpPr>
            <p:nvPr/>
          </p:nvSpPr>
          <p:spPr bwMode="auto">
            <a:xfrm>
              <a:off x="11722100" y="1372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4" name="Oval 93"/>
            <p:cNvSpPr>
              <a:spLocks noChangeArrowheads="1"/>
            </p:cNvSpPr>
            <p:nvPr/>
          </p:nvSpPr>
          <p:spPr bwMode="auto">
            <a:xfrm>
              <a:off x="11914187" y="332558"/>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5" name="Oval 94"/>
            <p:cNvSpPr>
              <a:spLocks noChangeArrowheads="1"/>
            </p:cNvSpPr>
            <p:nvPr/>
          </p:nvSpPr>
          <p:spPr bwMode="auto">
            <a:xfrm>
              <a:off x="12014200" y="-16692"/>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6" name="Oval 95"/>
            <p:cNvSpPr>
              <a:spLocks noChangeArrowheads="1"/>
            </p:cNvSpPr>
            <p:nvPr/>
          </p:nvSpPr>
          <p:spPr bwMode="auto">
            <a:xfrm>
              <a:off x="12307887" y="-324667"/>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7" name="Oval 96"/>
            <p:cNvSpPr>
              <a:spLocks noChangeArrowheads="1"/>
            </p:cNvSpPr>
            <p:nvPr/>
          </p:nvSpPr>
          <p:spPr bwMode="auto">
            <a:xfrm>
              <a:off x="12484100" y="770"/>
              <a:ext cx="8572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8" name="Oval 97"/>
            <p:cNvSpPr>
              <a:spLocks noChangeArrowheads="1"/>
            </p:cNvSpPr>
            <p:nvPr/>
          </p:nvSpPr>
          <p:spPr bwMode="auto">
            <a:xfrm>
              <a:off x="13076237" y="-96067"/>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09" name="Oval 98"/>
            <p:cNvSpPr>
              <a:spLocks noChangeArrowheads="1"/>
            </p:cNvSpPr>
            <p:nvPr/>
          </p:nvSpPr>
          <p:spPr bwMode="auto">
            <a:xfrm>
              <a:off x="12919075" y="-685030"/>
              <a:ext cx="57150"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0" name="Oval 99"/>
            <p:cNvSpPr>
              <a:spLocks noChangeArrowheads="1"/>
            </p:cNvSpPr>
            <p:nvPr/>
          </p:nvSpPr>
          <p:spPr bwMode="auto">
            <a:xfrm>
              <a:off x="13208000" y="-759642"/>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1" name="Oval 100"/>
            <p:cNvSpPr>
              <a:spLocks noChangeArrowheads="1"/>
            </p:cNvSpPr>
            <p:nvPr/>
          </p:nvSpPr>
          <p:spPr bwMode="auto">
            <a:xfrm>
              <a:off x="12946062" y="-132320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2" name="Oval 101"/>
            <p:cNvSpPr>
              <a:spLocks noChangeArrowheads="1"/>
            </p:cNvSpPr>
            <p:nvPr/>
          </p:nvSpPr>
          <p:spPr bwMode="auto">
            <a:xfrm>
              <a:off x="12285662" y="-1256530"/>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3" name="Oval 102"/>
            <p:cNvSpPr>
              <a:spLocks noChangeArrowheads="1"/>
            </p:cNvSpPr>
            <p:nvPr/>
          </p:nvSpPr>
          <p:spPr bwMode="auto">
            <a:xfrm>
              <a:off x="11399837" y="-880292"/>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4" name="Oval 103"/>
            <p:cNvSpPr>
              <a:spLocks noChangeArrowheads="1"/>
            </p:cNvSpPr>
            <p:nvPr/>
          </p:nvSpPr>
          <p:spPr bwMode="auto">
            <a:xfrm>
              <a:off x="11961812" y="-858067"/>
              <a:ext cx="22225" cy="222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5" name="Oval 104"/>
            <p:cNvSpPr>
              <a:spLocks noChangeArrowheads="1"/>
            </p:cNvSpPr>
            <p:nvPr/>
          </p:nvSpPr>
          <p:spPr bwMode="auto">
            <a:xfrm>
              <a:off x="12014200" y="-1023167"/>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6" name="Oval 105"/>
            <p:cNvSpPr>
              <a:spLocks noChangeArrowheads="1"/>
            </p:cNvSpPr>
            <p:nvPr/>
          </p:nvSpPr>
          <p:spPr bwMode="auto">
            <a:xfrm>
              <a:off x="11369675" y="-1097780"/>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7" name="Oval 106"/>
            <p:cNvSpPr>
              <a:spLocks noChangeArrowheads="1"/>
            </p:cNvSpPr>
            <p:nvPr/>
          </p:nvSpPr>
          <p:spPr bwMode="auto">
            <a:xfrm>
              <a:off x="11488737" y="-12787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8" name="Oval 107"/>
            <p:cNvSpPr>
              <a:spLocks noChangeArrowheads="1"/>
            </p:cNvSpPr>
            <p:nvPr/>
          </p:nvSpPr>
          <p:spPr bwMode="auto">
            <a:xfrm>
              <a:off x="11369675"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19" name="Oval 108"/>
            <p:cNvSpPr>
              <a:spLocks noChangeArrowheads="1"/>
            </p:cNvSpPr>
            <p:nvPr/>
          </p:nvSpPr>
          <p:spPr bwMode="auto">
            <a:xfrm>
              <a:off x="11741150" y="-2029642"/>
              <a:ext cx="7778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0" name="Oval 109"/>
            <p:cNvSpPr>
              <a:spLocks noChangeArrowheads="1"/>
            </p:cNvSpPr>
            <p:nvPr/>
          </p:nvSpPr>
          <p:spPr bwMode="auto">
            <a:xfrm>
              <a:off x="10693400" y="-1462905"/>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1" name="Oval 110"/>
            <p:cNvSpPr>
              <a:spLocks noChangeArrowheads="1"/>
            </p:cNvSpPr>
            <p:nvPr/>
          </p:nvSpPr>
          <p:spPr bwMode="auto">
            <a:xfrm>
              <a:off x="12569825" y="-2126480"/>
              <a:ext cx="7620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2" name="Oval 111"/>
            <p:cNvSpPr>
              <a:spLocks noChangeArrowheads="1"/>
            </p:cNvSpPr>
            <p:nvPr/>
          </p:nvSpPr>
          <p:spPr bwMode="auto">
            <a:xfrm>
              <a:off x="12720637" y="-2126480"/>
              <a:ext cx="74613"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3" name="Oval 112"/>
            <p:cNvSpPr>
              <a:spLocks noChangeArrowheads="1"/>
            </p:cNvSpPr>
            <p:nvPr/>
          </p:nvSpPr>
          <p:spPr bwMode="auto">
            <a:xfrm>
              <a:off x="12866687" y="-1953442"/>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4" name="Oval 113"/>
            <p:cNvSpPr>
              <a:spLocks noChangeArrowheads="1"/>
            </p:cNvSpPr>
            <p:nvPr/>
          </p:nvSpPr>
          <p:spPr bwMode="auto">
            <a:xfrm>
              <a:off x="12866687"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5" name="Oval 114"/>
            <p:cNvSpPr>
              <a:spLocks noChangeArrowheads="1"/>
            </p:cNvSpPr>
            <p:nvPr/>
          </p:nvSpPr>
          <p:spPr bwMode="auto">
            <a:xfrm>
              <a:off x="12149137" y="-274243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6" name="Oval 115"/>
            <p:cNvSpPr>
              <a:spLocks noChangeArrowheads="1"/>
            </p:cNvSpPr>
            <p:nvPr/>
          </p:nvSpPr>
          <p:spPr bwMode="auto">
            <a:xfrm>
              <a:off x="12231687" y="-2674167"/>
              <a:ext cx="57150"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7" name="Oval 116"/>
            <p:cNvSpPr>
              <a:spLocks noChangeArrowheads="1"/>
            </p:cNvSpPr>
            <p:nvPr/>
          </p:nvSpPr>
          <p:spPr bwMode="auto">
            <a:xfrm>
              <a:off x="11215687" y="-2858317"/>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8" name="Oval 117"/>
            <p:cNvSpPr>
              <a:spLocks noChangeArrowheads="1"/>
            </p:cNvSpPr>
            <p:nvPr/>
          </p:nvSpPr>
          <p:spPr bwMode="auto">
            <a:xfrm>
              <a:off x="10836275" y="-2791642"/>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29" name="Oval 118"/>
            <p:cNvSpPr>
              <a:spLocks noChangeArrowheads="1"/>
            </p:cNvSpPr>
            <p:nvPr/>
          </p:nvSpPr>
          <p:spPr bwMode="auto">
            <a:xfrm>
              <a:off x="11012487" y="-2497955"/>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0" name="Oval 119"/>
            <p:cNvSpPr>
              <a:spLocks noChangeArrowheads="1"/>
            </p:cNvSpPr>
            <p:nvPr/>
          </p:nvSpPr>
          <p:spPr bwMode="auto">
            <a:xfrm>
              <a:off x="11163300" y="-2247130"/>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1" name="Oval 120"/>
            <p:cNvSpPr>
              <a:spLocks noChangeArrowheads="1"/>
            </p:cNvSpPr>
            <p:nvPr/>
          </p:nvSpPr>
          <p:spPr bwMode="auto">
            <a:xfrm>
              <a:off x="10775950" y="-2272530"/>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2" name="Oval 121"/>
            <p:cNvSpPr>
              <a:spLocks noChangeArrowheads="1"/>
            </p:cNvSpPr>
            <p:nvPr/>
          </p:nvSpPr>
          <p:spPr bwMode="auto">
            <a:xfrm>
              <a:off x="10731500" y="-254240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3" name="Oval 122"/>
            <p:cNvSpPr>
              <a:spLocks noChangeArrowheads="1"/>
            </p:cNvSpPr>
            <p:nvPr/>
          </p:nvSpPr>
          <p:spPr bwMode="auto">
            <a:xfrm>
              <a:off x="11777662" y="-3001192"/>
              <a:ext cx="41275"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4" name="Oval 123"/>
            <p:cNvSpPr>
              <a:spLocks noChangeArrowheads="1"/>
            </p:cNvSpPr>
            <p:nvPr/>
          </p:nvSpPr>
          <p:spPr bwMode="auto">
            <a:xfrm>
              <a:off x="11741150" y="-3232968"/>
              <a:ext cx="36513"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5" name="Oval 124"/>
            <p:cNvSpPr>
              <a:spLocks noChangeArrowheads="1"/>
            </p:cNvSpPr>
            <p:nvPr/>
          </p:nvSpPr>
          <p:spPr bwMode="auto">
            <a:xfrm>
              <a:off x="11760200" y="-34933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6" name="Oval 125"/>
            <p:cNvSpPr>
              <a:spLocks noChangeArrowheads="1"/>
            </p:cNvSpPr>
            <p:nvPr/>
          </p:nvSpPr>
          <p:spPr bwMode="auto">
            <a:xfrm>
              <a:off x="11628437" y="-34520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7" name="Oval 126"/>
            <p:cNvSpPr>
              <a:spLocks noChangeArrowheads="1"/>
            </p:cNvSpPr>
            <p:nvPr/>
          </p:nvSpPr>
          <p:spPr bwMode="auto">
            <a:xfrm>
              <a:off x="11542712" y="-3837805"/>
              <a:ext cx="58738"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8" name="Oval 127"/>
            <p:cNvSpPr>
              <a:spLocks noChangeArrowheads="1"/>
            </p:cNvSpPr>
            <p:nvPr/>
          </p:nvSpPr>
          <p:spPr bwMode="auto">
            <a:xfrm>
              <a:off x="11163300" y="-3683818"/>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39" name="Oval 128"/>
            <p:cNvSpPr>
              <a:spLocks noChangeArrowheads="1"/>
            </p:cNvSpPr>
            <p:nvPr/>
          </p:nvSpPr>
          <p:spPr bwMode="auto">
            <a:xfrm>
              <a:off x="9293225" y="-3969568"/>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0" name="Oval 129"/>
            <p:cNvSpPr>
              <a:spLocks noChangeArrowheads="1"/>
            </p:cNvSpPr>
            <p:nvPr/>
          </p:nvSpPr>
          <p:spPr bwMode="auto">
            <a:xfrm>
              <a:off x="10277475" y="-425055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1" name="Oval 130"/>
            <p:cNvSpPr>
              <a:spLocks noChangeArrowheads="1"/>
            </p:cNvSpPr>
            <p:nvPr/>
          </p:nvSpPr>
          <p:spPr bwMode="auto">
            <a:xfrm>
              <a:off x="10137775" y="-4448993"/>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2" name="Oval 131"/>
            <p:cNvSpPr>
              <a:spLocks noChangeArrowheads="1"/>
            </p:cNvSpPr>
            <p:nvPr/>
          </p:nvSpPr>
          <p:spPr bwMode="auto">
            <a:xfrm>
              <a:off x="9402762" y="-4250555"/>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3" name="Oval 132"/>
            <p:cNvSpPr>
              <a:spLocks noChangeArrowheads="1"/>
            </p:cNvSpPr>
            <p:nvPr/>
          </p:nvSpPr>
          <p:spPr bwMode="auto">
            <a:xfrm>
              <a:off x="8739187" y="-4709343"/>
              <a:ext cx="30163"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4" name="Oval 133"/>
            <p:cNvSpPr>
              <a:spLocks noChangeArrowheads="1"/>
            </p:cNvSpPr>
            <p:nvPr/>
          </p:nvSpPr>
          <p:spPr bwMode="auto">
            <a:xfrm>
              <a:off x="9072562" y="-535069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5" name="Oval 134"/>
            <p:cNvSpPr>
              <a:spLocks noChangeArrowheads="1"/>
            </p:cNvSpPr>
            <p:nvPr/>
          </p:nvSpPr>
          <p:spPr bwMode="auto">
            <a:xfrm>
              <a:off x="9432925" y="-574121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6" name="Oval 135"/>
            <p:cNvSpPr>
              <a:spLocks noChangeArrowheads="1"/>
            </p:cNvSpPr>
            <p:nvPr/>
          </p:nvSpPr>
          <p:spPr bwMode="auto">
            <a:xfrm>
              <a:off x="9658350" y="-51062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7" name="Oval 136"/>
            <p:cNvSpPr>
              <a:spLocks noChangeArrowheads="1"/>
            </p:cNvSpPr>
            <p:nvPr/>
          </p:nvSpPr>
          <p:spPr bwMode="auto">
            <a:xfrm>
              <a:off x="8426450" y="-5218930"/>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8" name="Oval 137"/>
            <p:cNvSpPr>
              <a:spLocks noChangeArrowheads="1"/>
            </p:cNvSpPr>
            <p:nvPr/>
          </p:nvSpPr>
          <p:spPr bwMode="auto">
            <a:xfrm>
              <a:off x="8329612" y="-5106218"/>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49" name="Oval 138"/>
            <p:cNvSpPr>
              <a:spLocks noChangeArrowheads="1"/>
            </p:cNvSpPr>
            <p:nvPr/>
          </p:nvSpPr>
          <p:spPr bwMode="auto">
            <a:xfrm>
              <a:off x="8329612" y="-5587230"/>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0" name="Oval 139"/>
            <p:cNvSpPr>
              <a:spLocks noChangeArrowheads="1"/>
            </p:cNvSpPr>
            <p:nvPr/>
          </p:nvSpPr>
          <p:spPr bwMode="auto">
            <a:xfrm>
              <a:off x="8674100" y="-54824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1" name="Oval 140"/>
            <p:cNvSpPr>
              <a:spLocks noChangeArrowheads="1"/>
            </p:cNvSpPr>
            <p:nvPr/>
          </p:nvSpPr>
          <p:spPr bwMode="auto">
            <a:xfrm>
              <a:off x="9972675" y="-506494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2" name="Oval 141"/>
            <p:cNvSpPr>
              <a:spLocks noChangeArrowheads="1"/>
            </p:cNvSpPr>
            <p:nvPr/>
          </p:nvSpPr>
          <p:spPr bwMode="auto">
            <a:xfrm>
              <a:off x="7732712" y="-5914255"/>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3" name="Oval 142"/>
            <p:cNvSpPr>
              <a:spLocks noChangeArrowheads="1"/>
            </p:cNvSpPr>
            <p:nvPr/>
          </p:nvSpPr>
          <p:spPr bwMode="auto">
            <a:xfrm>
              <a:off x="6340475" y="-5661843"/>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4" name="Oval 143"/>
            <p:cNvSpPr>
              <a:spLocks noChangeArrowheads="1"/>
            </p:cNvSpPr>
            <p:nvPr/>
          </p:nvSpPr>
          <p:spPr bwMode="auto">
            <a:xfrm>
              <a:off x="6224587" y="-5718993"/>
              <a:ext cx="47625" cy="539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5" name="Oval 144"/>
            <p:cNvSpPr>
              <a:spLocks noChangeArrowheads="1"/>
            </p:cNvSpPr>
            <p:nvPr/>
          </p:nvSpPr>
          <p:spPr bwMode="auto">
            <a:xfrm>
              <a:off x="6249987" y="-6266680"/>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6" name="Oval 145"/>
            <p:cNvSpPr>
              <a:spLocks noChangeArrowheads="1"/>
            </p:cNvSpPr>
            <p:nvPr/>
          </p:nvSpPr>
          <p:spPr bwMode="auto">
            <a:xfrm>
              <a:off x="5965825" y="-544435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7" name="Oval 146"/>
            <p:cNvSpPr>
              <a:spLocks noChangeArrowheads="1"/>
            </p:cNvSpPr>
            <p:nvPr/>
          </p:nvSpPr>
          <p:spPr bwMode="auto">
            <a:xfrm>
              <a:off x="4933950" y="-5507855"/>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8" name="Oval 147"/>
            <p:cNvSpPr>
              <a:spLocks noChangeArrowheads="1"/>
            </p:cNvSpPr>
            <p:nvPr/>
          </p:nvSpPr>
          <p:spPr bwMode="auto">
            <a:xfrm>
              <a:off x="4816475" y="-52681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59" name="Oval 148"/>
            <p:cNvSpPr>
              <a:spLocks noChangeArrowheads="1"/>
            </p:cNvSpPr>
            <p:nvPr/>
          </p:nvSpPr>
          <p:spPr bwMode="auto">
            <a:xfrm>
              <a:off x="4516437" y="-4974455"/>
              <a:ext cx="74613"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0" name="Oval 149"/>
            <p:cNvSpPr>
              <a:spLocks noChangeArrowheads="1"/>
            </p:cNvSpPr>
            <p:nvPr/>
          </p:nvSpPr>
          <p:spPr bwMode="auto">
            <a:xfrm>
              <a:off x="3833812" y="-4822055"/>
              <a:ext cx="7143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1" name="Oval 150"/>
            <p:cNvSpPr>
              <a:spLocks noChangeArrowheads="1"/>
            </p:cNvSpPr>
            <p:nvPr/>
          </p:nvSpPr>
          <p:spPr bwMode="auto">
            <a:xfrm>
              <a:off x="3833812" y="-5268143"/>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2" name="Oval 151"/>
            <p:cNvSpPr>
              <a:spLocks noChangeArrowheads="1"/>
            </p:cNvSpPr>
            <p:nvPr/>
          </p:nvSpPr>
          <p:spPr bwMode="auto">
            <a:xfrm>
              <a:off x="4073525" y="-5766618"/>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3" name="Oval 152"/>
            <p:cNvSpPr>
              <a:spLocks noChangeArrowheads="1"/>
            </p:cNvSpPr>
            <p:nvPr/>
          </p:nvSpPr>
          <p:spPr bwMode="auto">
            <a:xfrm>
              <a:off x="3600450" y="-587933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4" name="Oval 153"/>
            <p:cNvSpPr>
              <a:spLocks noChangeArrowheads="1"/>
            </p:cNvSpPr>
            <p:nvPr/>
          </p:nvSpPr>
          <p:spPr bwMode="auto">
            <a:xfrm>
              <a:off x="3754437" y="-629208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5" name="Oval 154"/>
            <p:cNvSpPr>
              <a:spLocks noChangeArrowheads="1"/>
            </p:cNvSpPr>
            <p:nvPr/>
          </p:nvSpPr>
          <p:spPr bwMode="auto">
            <a:xfrm>
              <a:off x="4378325" y="-625874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6" name="Oval 155"/>
            <p:cNvSpPr>
              <a:spLocks noChangeArrowheads="1"/>
            </p:cNvSpPr>
            <p:nvPr/>
          </p:nvSpPr>
          <p:spPr bwMode="auto">
            <a:xfrm>
              <a:off x="4838700" y="-6244455"/>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7" name="Oval 156"/>
            <p:cNvSpPr>
              <a:spLocks noChangeArrowheads="1"/>
            </p:cNvSpPr>
            <p:nvPr/>
          </p:nvSpPr>
          <p:spPr bwMode="auto">
            <a:xfrm>
              <a:off x="3146425" y="-6007918"/>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8" name="Oval 157"/>
            <p:cNvSpPr>
              <a:spLocks noChangeArrowheads="1"/>
            </p:cNvSpPr>
            <p:nvPr/>
          </p:nvSpPr>
          <p:spPr bwMode="auto">
            <a:xfrm>
              <a:off x="2576512" y="-5845993"/>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69" name="Oval 158"/>
            <p:cNvSpPr>
              <a:spLocks noChangeArrowheads="1"/>
            </p:cNvSpPr>
            <p:nvPr/>
          </p:nvSpPr>
          <p:spPr bwMode="auto">
            <a:xfrm>
              <a:off x="1217612" y="-4544243"/>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0" name="Oval 159"/>
            <p:cNvSpPr>
              <a:spLocks noChangeArrowheads="1"/>
            </p:cNvSpPr>
            <p:nvPr/>
          </p:nvSpPr>
          <p:spPr bwMode="auto">
            <a:xfrm>
              <a:off x="1217612" y="-4803005"/>
              <a:ext cx="57150"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1" name="Oval 160"/>
            <p:cNvSpPr>
              <a:spLocks noChangeArrowheads="1"/>
            </p:cNvSpPr>
            <p:nvPr/>
          </p:nvSpPr>
          <p:spPr bwMode="auto">
            <a:xfrm>
              <a:off x="1492250" y="-4679180"/>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2" name="Oval 161"/>
            <p:cNvSpPr>
              <a:spLocks noChangeArrowheads="1"/>
            </p:cNvSpPr>
            <p:nvPr/>
          </p:nvSpPr>
          <p:spPr bwMode="auto">
            <a:xfrm>
              <a:off x="1712912" y="-480300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3" name="Oval 162"/>
            <p:cNvSpPr>
              <a:spLocks noChangeArrowheads="1"/>
            </p:cNvSpPr>
            <p:nvPr/>
          </p:nvSpPr>
          <p:spPr bwMode="auto">
            <a:xfrm>
              <a:off x="1739900" y="-4896668"/>
              <a:ext cx="25400"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4" name="Oval 163"/>
            <p:cNvSpPr>
              <a:spLocks noChangeArrowheads="1"/>
            </p:cNvSpPr>
            <p:nvPr/>
          </p:nvSpPr>
          <p:spPr bwMode="auto">
            <a:xfrm>
              <a:off x="1927225" y="-5684068"/>
              <a:ext cx="71438"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5" name="Oval 164"/>
            <p:cNvSpPr>
              <a:spLocks noChangeArrowheads="1"/>
            </p:cNvSpPr>
            <p:nvPr/>
          </p:nvSpPr>
          <p:spPr bwMode="auto">
            <a:xfrm>
              <a:off x="974725" y="-4220393"/>
              <a:ext cx="47625"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6" name="Oval 165"/>
            <p:cNvSpPr>
              <a:spLocks noChangeArrowheads="1"/>
            </p:cNvSpPr>
            <p:nvPr/>
          </p:nvSpPr>
          <p:spPr bwMode="auto">
            <a:xfrm>
              <a:off x="466725" y="-3953693"/>
              <a:ext cx="49213"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7" name="Oval 166"/>
            <p:cNvSpPr>
              <a:spLocks noChangeArrowheads="1"/>
            </p:cNvSpPr>
            <p:nvPr/>
          </p:nvSpPr>
          <p:spPr bwMode="auto">
            <a:xfrm>
              <a:off x="111125" y="-3733030"/>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8" name="Oval 167"/>
            <p:cNvSpPr>
              <a:spLocks noChangeArrowheads="1"/>
            </p:cNvSpPr>
            <p:nvPr/>
          </p:nvSpPr>
          <p:spPr bwMode="auto">
            <a:xfrm>
              <a:off x="557212" y="-3777480"/>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79" name="Oval 168"/>
            <p:cNvSpPr>
              <a:spLocks noChangeArrowheads="1"/>
            </p:cNvSpPr>
            <p:nvPr/>
          </p:nvSpPr>
          <p:spPr bwMode="auto">
            <a:xfrm>
              <a:off x="1244600" y="-4018780"/>
              <a:ext cx="30163"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80" name="Oval 169"/>
            <p:cNvSpPr>
              <a:spLocks noChangeArrowheads="1"/>
            </p:cNvSpPr>
            <p:nvPr/>
          </p:nvSpPr>
          <p:spPr bwMode="auto">
            <a:xfrm>
              <a:off x="1308100" y="-4280718"/>
              <a:ext cx="33338"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81" name="Oval 170"/>
            <p:cNvSpPr>
              <a:spLocks noChangeArrowheads="1"/>
            </p:cNvSpPr>
            <p:nvPr/>
          </p:nvSpPr>
          <p:spPr bwMode="auto">
            <a:xfrm>
              <a:off x="2482850" y="-4453755"/>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82" name="Oval 171"/>
            <p:cNvSpPr>
              <a:spLocks noChangeArrowheads="1"/>
            </p:cNvSpPr>
            <p:nvPr/>
          </p:nvSpPr>
          <p:spPr bwMode="auto">
            <a:xfrm>
              <a:off x="-512763" y="-2993255"/>
              <a:ext cx="57150"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sp>
          <p:nvSpPr>
            <p:cNvPr id="283" name="Oval 172"/>
            <p:cNvSpPr>
              <a:spLocks noChangeArrowheads="1"/>
            </p:cNvSpPr>
            <p:nvPr/>
          </p:nvSpPr>
          <p:spPr bwMode="auto">
            <a:xfrm>
              <a:off x="-485775" y="-2577330"/>
              <a:ext cx="93663"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n-lt"/>
                <a:ea typeface="+mn-ea"/>
              </a:endParaRPr>
            </a:p>
          </p:txBody>
        </p:sp>
      </p:grpSp>
      <p:grpSp>
        <p:nvGrpSpPr>
          <p:cNvPr id="13" name="组合 12"/>
          <p:cNvGrpSpPr/>
          <p:nvPr/>
        </p:nvGrpSpPr>
        <p:grpSpPr>
          <a:xfrm>
            <a:off x="2052663" y="4497957"/>
            <a:ext cx="13159633" cy="12595080"/>
            <a:chOff x="2329347" y="3868208"/>
            <a:chExt cx="12696448" cy="12151766"/>
          </a:xfrm>
        </p:grpSpPr>
        <p:grpSp>
          <p:nvGrpSpPr>
            <p:cNvPr id="65" name="组合 38"/>
            <p:cNvGrpSpPr>
              <a:grpSpLocks/>
            </p:cNvGrpSpPr>
            <p:nvPr/>
          </p:nvGrpSpPr>
          <p:grpSpPr bwMode="auto">
            <a:xfrm>
              <a:off x="11143244" y="4086006"/>
              <a:ext cx="312944" cy="335122"/>
              <a:chOff x="0" y="0"/>
              <a:chExt cx="1579866" cy="1685211"/>
            </a:xfrm>
          </p:grpSpPr>
          <p:grpSp>
            <p:nvGrpSpPr>
              <p:cNvPr id="66" name="组合 39"/>
              <p:cNvGrpSpPr>
                <a:grpSpLocks/>
              </p:cNvGrpSpPr>
              <p:nvPr/>
            </p:nvGrpSpPr>
            <p:grpSpPr bwMode="auto">
              <a:xfrm>
                <a:off x="0" y="138230"/>
                <a:ext cx="1276851" cy="1546981"/>
                <a:chOff x="0" y="0"/>
                <a:chExt cx="1276851" cy="1546981"/>
              </a:xfrm>
            </p:grpSpPr>
            <p:sp>
              <p:nvSpPr>
                <p:cNvPr id="71" name="等腰三角形 44"/>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72" name="等腰三角形 45"/>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73" name="等腰三角形 46"/>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nvGrpSpPr>
              <p:cNvPr id="67" name="组合 40"/>
              <p:cNvGrpSpPr>
                <a:grpSpLocks/>
              </p:cNvGrpSpPr>
              <p:nvPr/>
            </p:nvGrpSpPr>
            <p:grpSpPr bwMode="auto">
              <a:xfrm flipH="1" flipV="1">
                <a:off x="303015" y="0"/>
                <a:ext cx="1276851" cy="1546981"/>
                <a:chOff x="0" y="0"/>
                <a:chExt cx="1276851" cy="1546981"/>
              </a:xfrm>
            </p:grpSpPr>
            <p:sp>
              <p:nvSpPr>
                <p:cNvPr id="68" name="等腰三角形 41"/>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69" name="等腰三角形 42"/>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70" name="等腰三角形 43"/>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grpSp>
          <p:nvGrpSpPr>
            <p:cNvPr id="488" name="组合 487"/>
            <p:cNvGrpSpPr/>
            <p:nvPr/>
          </p:nvGrpSpPr>
          <p:grpSpPr>
            <a:xfrm rot="1313263">
              <a:off x="2329347" y="3868208"/>
              <a:ext cx="12151766" cy="12151766"/>
              <a:chOff x="804839" y="2704271"/>
              <a:chExt cx="10425480" cy="10425480"/>
            </a:xfrm>
          </p:grpSpPr>
          <p:sp>
            <p:nvSpPr>
              <p:cNvPr id="489" name="虚线圆外"/>
              <p:cNvSpPr/>
              <p:nvPr/>
            </p:nvSpPr>
            <p:spPr bwMode="auto">
              <a:xfrm>
                <a:off x="804839" y="2704271"/>
                <a:ext cx="10425480" cy="10425480"/>
              </a:xfrm>
              <a:prstGeom prst="ellipse">
                <a:avLst/>
              </a:prstGeom>
              <a:noFill/>
              <a:ln w="6350" cap="flat" cmpd="sng" algn="ctr">
                <a:solidFill>
                  <a:schemeClr val="accent2">
                    <a:alpha val="73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90" name="椭圆 489"/>
              <p:cNvSpPr/>
              <p:nvPr/>
            </p:nvSpPr>
            <p:spPr bwMode="auto">
              <a:xfrm>
                <a:off x="1758061" y="4631451"/>
                <a:ext cx="249195" cy="249195"/>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91" name="椭圆 490"/>
              <p:cNvSpPr/>
              <p:nvPr/>
            </p:nvSpPr>
            <p:spPr bwMode="auto">
              <a:xfrm>
                <a:off x="8459312" y="326765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92" name="椭圆 491"/>
              <p:cNvSpPr/>
              <p:nvPr/>
            </p:nvSpPr>
            <p:spPr bwMode="auto">
              <a:xfrm>
                <a:off x="10554214" y="5361682"/>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93" name="椭圆 492"/>
              <p:cNvSpPr/>
              <p:nvPr/>
            </p:nvSpPr>
            <p:spPr bwMode="auto">
              <a:xfrm>
                <a:off x="10059096" y="11055557"/>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94" name="椭圆 493"/>
              <p:cNvSpPr/>
              <p:nvPr/>
            </p:nvSpPr>
            <p:spPr bwMode="auto">
              <a:xfrm>
                <a:off x="2078270" y="1137602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grpSp>
        <p:grpSp>
          <p:nvGrpSpPr>
            <p:cNvPr id="40" name="组合 21"/>
            <p:cNvGrpSpPr>
              <a:grpSpLocks/>
            </p:cNvGrpSpPr>
            <p:nvPr/>
          </p:nvGrpSpPr>
          <p:grpSpPr bwMode="auto">
            <a:xfrm>
              <a:off x="14146098" y="10429425"/>
              <a:ext cx="879697" cy="938836"/>
              <a:chOff x="0" y="0"/>
              <a:chExt cx="1579866" cy="1685211"/>
            </a:xfrm>
          </p:grpSpPr>
          <p:grpSp>
            <p:nvGrpSpPr>
              <p:cNvPr id="41" name="组合 16"/>
              <p:cNvGrpSpPr>
                <a:grpSpLocks/>
              </p:cNvGrpSpPr>
              <p:nvPr/>
            </p:nvGrpSpPr>
            <p:grpSpPr bwMode="auto">
              <a:xfrm>
                <a:off x="0" y="138230"/>
                <a:ext cx="1276851" cy="1546981"/>
                <a:chOff x="0" y="0"/>
                <a:chExt cx="1276851" cy="1546981"/>
              </a:xfrm>
            </p:grpSpPr>
            <p:sp>
              <p:nvSpPr>
                <p:cNvPr id="53" name="等腰三角形 13"/>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4" name="等腰三角形 14"/>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5" name="等腰三角形 15"/>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nvGrpSpPr>
              <p:cNvPr id="42" name="组合 17"/>
              <p:cNvGrpSpPr>
                <a:grpSpLocks/>
              </p:cNvGrpSpPr>
              <p:nvPr/>
            </p:nvGrpSpPr>
            <p:grpSpPr bwMode="auto">
              <a:xfrm flipH="1" flipV="1">
                <a:off x="303015" y="0"/>
                <a:ext cx="1276851" cy="1546981"/>
                <a:chOff x="0" y="0"/>
                <a:chExt cx="1276851" cy="1546981"/>
              </a:xfrm>
            </p:grpSpPr>
            <p:sp>
              <p:nvSpPr>
                <p:cNvPr id="43" name="等腰三角形 1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44" name="等腰三角形 1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45" name="等腰三角形 2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grpSp>
          <p:nvGrpSpPr>
            <p:cNvPr id="495" name="组合 21"/>
            <p:cNvGrpSpPr>
              <a:grpSpLocks/>
            </p:cNvGrpSpPr>
            <p:nvPr/>
          </p:nvGrpSpPr>
          <p:grpSpPr bwMode="auto">
            <a:xfrm>
              <a:off x="2953648" y="12869781"/>
              <a:ext cx="652523" cy="696389"/>
              <a:chOff x="0" y="0"/>
              <a:chExt cx="1579866" cy="1685211"/>
            </a:xfrm>
          </p:grpSpPr>
          <p:grpSp>
            <p:nvGrpSpPr>
              <p:cNvPr id="496" name="组合 16"/>
              <p:cNvGrpSpPr>
                <a:grpSpLocks/>
              </p:cNvGrpSpPr>
              <p:nvPr/>
            </p:nvGrpSpPr>
            <p:grpSpPr bwMode="auto">
              <a:xfrm>
                <a:off x="0" y="138230"/>
                <a:ext cx="1276851" cy="1546981"/>
                <a:chOff x="0" y="0"/>
                <a:chExt cx="1276851" cy="1546981"/>
              </a:xfrm>
            </p:grpSpPr>
            <p:sp>
              <p:nvSpPr>
                <p:cNvPr id="501" name="等腰三角形 13"/>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02" name="等腰三角形 14"/>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03" name="等腰三角形 15"/>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nvGrpSpPr>
              <p:cNvPr id="497" name="组合 17"/>
              <p:cNvGrpSpPr>
                <a:grpSpLocks/>
              </p:cNvGrpSpPr>
              <p:nvPr/>
            </p:nvGrpSpPr>
            <p:grpSpPr bwMode="auto">
              <a:xfrm flipH="1" flipV="1">
                <a:off x="303015" y="0"/>
                <a:ext cx="1276851" cy="1546981"/>
                <a:chOff x="0" y="0"/>
                <a:chExt cx="1276851" cy="1546981"/>
              </a:xfrm>
            </p:grpSpPr>
            <p:sp>
              <p:nvSpPr>
                <p:cNvPr id="498" name="等腰三角形 1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499" name="等腰三角形 1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00" name="等腰三角形 2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grpSp>
      <p:grpSp>
        <p:nvGrpSpPr>
          <p:cNvPr id="15" name="组合 14"/>
          <p:cNvGrpSpPr/>
          <p:nvPr/>
        </p:nvGrpSpPr>
        <p:grpSpPr>
          <a:xfrm>
            <a:off x="2868479" y="5356268"/>
            <a:ext cx="11192544" cy="11637120"/>
            <a:chOff x="2774946" y="4405059"/>
            <a:chExt cx="11397718" cy="11850444"/>
          </a:xfrm>
        </p:grpSpPr>
        <p:grpSp>
          <p:nvGrpSpPr>
            <p:cNvPr id="56" name="组合 22"/>
            <p:cNvGrpSpPr>
              <a:grpSpLocks/>
            </p:cNvGrpSpPr>
            <p:nvPr/>
          </p:nvGrpSpPr>
          <p:grpSpPr bwMode="auto">
            <a:xfrm>
              <a:off x="3114077" y="7577018"/>
              <a:ext cx="312944" cy="332659"/>
              <a:chOff x="0" y="0"/>
              <a:chExt cx="1579866" cy="1685211"/>
            </a:xfrm>
          </p:grpSpPr>
          <p:grpSp>
            <p:nvGrpSpPr>
              <p:cNvPr id="57" name="组合 23"/>
              <p:cNvGrpSpPr>
                <a:grpSpLocks/>
              </p:cNvGrpSpPr>
              <p:nvPr/>
            </p:nvGrpSpPr>
            <p:grpSpPr bwMode="auto">
              <a:xfrm>
                <a:off x="0" y="138230"/>
                <a:ext cx="1276851" cy="1546981"/>
                <a:chOff x="0" y="0"/>
                <a:chExt cx="1276851" cy="1546981"/>
              </a:xfrm>
            </p:grpSpPr>
            <p:sp>
              <p:nvSpPr>
                <p:cNvPr id="62"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63"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64"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nvGrpSpPr>
              <p:cNvPr id="58" name="组合 24"/>
              <p:cNvGrpSpPr>
                <a:grpSpLocks/>
              </p:cNvGrpSpPr>
              <p:nvPr/>
            </p:nvGrpSpPr>
            <p:grpSpPr bwMode="auto">
              <a:xfrm flipH="1" flipV="1">
                <a:off x="303015" y="0"/>
                <a:ext cx="1276851" cy="1546981"/>
                <a:chOff x="0" y="0"/>
                <a:chExt cx="1276851" cy="1546981"/>
              </a:xfrm>
            </p:grpSpPr>
            <p:sp>
              <p:nvSpPr>
                <p:cNvPr id="59"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60"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61"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grpSp>
          <p:nvGrpSpPr>
            <p:cNvPr id="480" name="组合 479"/>
            <p:cNvGrpSpPr/>
            <p:nvPr/>
          </p:nvGrpSpPr>
          <p:grpSpPr>
            <a:xfrm>
              <a:off x="2774946" y="4405059"/>
              <a:ext cx="11397718" cy="11397718"/>
              <a:chOff x="804839" y="2704271"/>
              <a:chExt cx="10425480" cy="10425480"/>
            </a:xfrm>
          </p:grpSpPr>
          <p:sp>
            <p:nvSpPr>
              <p:cNvPr id="481" name="虚线圆外"/>
              <p:cNvSpPr/>
              <p:nvPr/>
            </p:nvSpPr>
            <p:spPr bwMode="auto">
              <a:xfrm>
                <a:off x="804839" y="2704271"/>
                <a:ext cx="10425480" cy="10425480"/>
              </a:xfrm>
              <a:prstGeom prst="ellipse">
                <a:avLst/>
              </a:prstGeom>
              <a:noFill/>
              <a:ln w="6350" cap="flat" cmpd="sng" algn="ctr">
                <a:solidFill>
                  <a:schemeClr val="accent2">
                    <a:alpha val="73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82" name="椭圆 481"/>
              <p:cNvSpPr/>
              <p:nvPr/>
            </p:nvSpPr>
            <p:spPr bwMode="auto">
              <a:xfrm>
                <a:off x="1811243" y="4675824"/>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83" name="椭圆 482"/>
              <p:cNvSpPr/>
              <p:nvPr/>
            </p:nvSpPr>
            <p:spPr bwMode="auto">
              <a:xfrm>
                <a:off x="8459312" y="326765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84" name="椭圆 483"/>
              <p:cNvSpPr/>
              <p:nvPr/>
            </p:nvSpPr>
            <p:spPr bwMode="auto">
              <a:xfrm>
                <a:off x="10554214" y="5361682"/>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85" name="椭圆 484"/>
              <p:cNvSpPr/>
              <p:nvPr/>
            </p:nvSpPr>
            <p:spPr bwMode="auto">
              <a:xfrm>
                <a:off x="10059096" y="11055557"/>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486" name="椭圆 485"/>
              <p:cNvSpPr/>
              <p:nvPr/>
            </p:nvSpPr>
            <p:spPr bwMode="auto">
              <a:xfrm>
                <a:off x="2078270" y="1137602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grpSp>
        <p:grpSp>
          <p:nvGrpSpPr>
            <p:cNvPr id="504" name="组合 22"/>
            <p:cNvGrpSpPr>
              <a:grpSpLocks/>
            </p:cNvGrpSpPr>
            <p:nvPr/>
          </p:nvGrpSpPr>
          <p:grpSpPr bwMode="auto">
            <a:xfrm>
              <a:off x="11894424" y="5386636"/>
              <a:ext cx="600552" cy="638386"/>
              <a:chOff x="0" y="0"/>
              <a:chExt cx="1579866" cy="1685211"/>
            </a:xfrm>
          </p:grpSpPr>
          <p:grpSp>
            <p:nvGrpSpPr>
              <p:cNvPr id="505" name="组合 23"/>
              <p:cNvGrpSpPr>
                <a:grpSpLocks/>
              </p:cNvGrpSpPr>
              <p:nvPr/>
            </p:nvGrpSpPr>
            <p:grpSpPr bwMode="auto">
              <a:xfrm>
                <a:off x="0" y="138230"/>
                <a:ext cx="1276851" cy="1546981"/>
                <a:chOff x="0" y="0"/>
                <a:chExt cx="1276851" cy="1546981"/>
              </a:xfrm>
            </p:grpSpPr>
            <p:sp>
              <p:nvSpPr>
                <p:cNvPr id="510"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11"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12"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nvGrpSpPr>
              <p:cNvPr id="506" name="组合 24"/>
              <p:cNvGrpSpPr>
                <a:grpSpLocks/>
              </p:cNvGrpSpPr>
              <p:nvPr/>
            </p:nvGrpSpPr>
            <p:grpSpPr bwMode="auto">
              <a:xfrm flipH="1" flipV="1">
                <a:off x="303015" y="0"/>
                <a:ext cx="1276851" cy="1546981"/>
                <a:chOff x="0" y="0"/>
                <a:chExt cx="1276851" cy="1546981"/>
              </a:xfrm>
            </p:grpSpPr>
            <p:sp>
              <p:nvSpPr>
                <p:cNvPr id="507"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08"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09"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grpSp>
          <p:nvGrpSpPr>
            <p:cNvPr id="513" name="组合 22"/>
            <p:cNvGrpSpPr>
              <a:grpSpLocks/>
            </p:cNvGrpSpPr>
            <p:nvPr/>
          </p:nvGrpSpPr>
          <p:grpSpPr bwMode="auto">
            <a:xfrm>
              <a:off x="7958582" y="15922844"/>
              <a:ext cx="312944" cy="332659"/>
              <a:chOff x="0" y="0"/>
              <a:chExt cx="1579866" cy="1685211"/>
            </a:xfrm>
          </p:grpSpPr>
          <p:grpSp>
            <p:nvGrpSpPr>
              <p:cNvPr id="514" name="组合 23"/>
              <p:cNvGrpSpPr>
                <a:grpSpLocks/>
              </p:cNvGrpSpPr>
              <p:nvPr/>
            </p:nvGrpSpPr>
            <p:grpSpPr bwMode="auto">
              <a:xfrm>
                <a:off x="0" y="138230"/>
                <a:ext cx="1276851" cy="1546981"/>
                <a:chOff x="0" y="0"/>
                <a:chExt cx="1276851" cy="1546981"/>
              </a:xfrm>
            </p:grpSpPr>
            <p:sp>
              <p:nvSpPr>
                <p:cNvPr id="519"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20"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21"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nvGrpSpPr>
              <p:cNvPr id="515" name="组合 24"/>
              <p:cNvGrpSpPr>
                <a:grpSpLocks/>
              </p:cNvGrpSpPr>
              <p:nvPr/>
            </p:nvGrpSpPr>
            <p:grpSpPr bwMode="auto">
              <a:xfrm flipH="1" flipV="1">
                <a:off x="303015" y="0"/>
                <a:ext cx="1276851" cy="1546981"/>
                <a:chOff x="0" y="0"/>
                <a:chExt cx="1276851" cy="1546981"/>
              </a:xfrm>
            </p:grpSpPr>
            <p:sp>
              <p:nvSpPr>
                <p:cNvPr id="516"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17"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sp>
              <p:nvSpPr>
                <p:cNvPr id="518"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chemeClr val="bg1"/>
                    </a:solidFill>
                  </a:endParaRPr>
                </a:p>
              </p:txBody>
            </p:sp>
          </p:grpSp>
        </p:grpSp>
      </p:grpSp>
      <p:pic>
        <p:nvPicPr>
          <p:cNvPr id="286" name="圖片 28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06424" y="206952"/>
            <a:ext cx="2801495" cy="1979679"/>
          </a:xfrm>
          <a:prstGeom prst="rect">
            <a:avLst/>
          </a:prstGeom>
        </p:spPr>
      </p:pic>
      <p:sp>
        <p:nvSpPr>
          <p:cNvPr id="287" name="TextBox 7"/>
          <p:cNvSpPr>
            <a:spLocks noChangeArrowheads="1"/>
          </p:cNvSpPr>
          <p:nvPr/>
        </p:nvSpPr>
        <p:spPr bwMode="auto">
          <a:xfrm>
            <a:off x="4561595" y="8884295"/>
            <a:ext cx="81291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TW" altLang="en-US" sz="2400" b="1" smtClean="0">
                <a:solidFill>
                  <a:schemeClr val="bg1"/>
                </a:solidFill>
                <a:latin typeface="微软雅黑" pitchFamily="34" charset="-122"/>
                <a:ea typeface="微软雅黑" pitchFamily="34" charset="-122"/>
                <a:sym typeface="微软雅黑" pitchFamily="34" charset="-122"/>
              </a:rPr>
              <a:t>組員</a:t>
            </a:r>
            <a:r>
              <a:rPr lang="en-US" altLang="zh-TW" sz="2400" b="1" smtClean="0">
                <a:solidFill>
                  <a:schemeClr val="bg1"/>
                </a:solidFill>
                <a:latin typeface="微软雅黑" pitchFamily="34" charset="-122"/>
                <a:ea typeface="微软雅黑" pitchFamily="34" charset="-122"/>
                <a:sym typeface="微软雅黑" pitchFamily="34" charset="-122"/>
              </a:rPr>
              <a:t>:</a:t>
            </a:r>
            <a:r>
              <a:rPr lang="zh-TW" altLang="en-US" sz="2400" b="1" smtClean="0">
                <a:solidFill>
                  <a:schemeClr val="bg1"/>
                </a:solidFill>
                <a:latin typeface="微软雅黑" pitchFamily="34" charset="-122"/>
                <a:ea typeface="微软雅黑" pitchFamily="34" charset="-122"/>
                <a:sym typeface="微软雅黑" pitchFamily="34" charset="-122"/>
              </a:rPr>
              <a:t>、鄭</a:t>
            </a:r>
            <a:r>
              <a:rPr lang="zh-TW" altLang="en-US" sz="2400" b="1">
                <a:solidFill>
                  <a:schemeClr val="bg1"/>
                </a:solidFill>
                <a:latin typeface="微软雅黑" pitchFamily="34" charset="-122"/>
                <a:ea typeface="微软雅黑" pitchFamily="34" charset="-122"/>
                <a:sym typeface="微软雅黑" pitchFamily="34" charset="-122"/>
              </a:rPr>
              <a:t>珮甄、陳柏旭、陳晉弘、簡唯</a:t>
            </a:r>
            <a:r>
              <a:rPr lang="zh-TW" altLang="en-US" sz="2400" b="1" smtClean="0">
                <a:solidFill>
                  <a:schemeClr val="bg1"/>
                </a:solidFill>
                <a:latin typeface="微软雅黑" pitchFamily="34" charset="-122"/>
                <a:ea typeface="微软雅黑" pitchFamily="34" charset="-122"/>
                <a:sym typeface="微软雅黑" pitchFamily="34" charset="-122"/>
              </a:rPr>
              <a:t>耕、郭文琪、陳其宏</a:t>
            </a:r>
            <a:endParaRPr lang="zh-CN" altLang="en-US" sz="2400" b="1" dirty="0">
              <a:solidFill>
                <a:schemeClr val="bg1"/>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10299732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anim calcmode="lin" valueType="num">
                                      <p:cBhvr>
                                        <p:cTn id="10" dur="500" fill="hold"/>
                                        <p:tgtEl>
                                          <p:spTgt spid="12"/>
                                        </p:tgtEl>
                                        <p:attrNameLst>
                                          <p:attrName>ppt_x</p:attrName>
                                        </p:attrNameLst>
                                      </p:cBhvr>
                                      <p:tavLst>
                                        <p:tav tm="0">
                                          <p:val>
                                            <p:fltVal val="0.5"/>
                                          </p:val>
                                        </p:tav>
                                        <p:tav tm="100000">
                                          <p:val>
                                            <p:strVal val="#ppt_x"/>
                                          </p:val>
                                        </p:tav>
                                      </p:tavLst>
                                    </p:anim>
                                    <p:anim calcmode="lin" valueType="num">
                                      <p:cBhvr>
                                        <p:cTn id="11" dur="500" fill="hold"/>
                                        <p:tgtEl>
                                          <p:spTgt spid="12"/>
                                        </p:tgtEl>
                                        <p:attrNameLst>
                                          <p:attrName>ppt_y</p:attrName>
                                        </p:attrNameLst>
                                      </p:cBhvr>
                                      <p:tavLst>
                                        <p:tav tm="0">
                                          <p:val>
                                            <p:fltVal val="0.5"/>
                                          </p:val>
                                        </p:tav>
                                        <p:tav tm="100000">
                                          <p:val>
                                            <p:strVal val="#ppt_y"/>
                                          </p:val>
                                        </p:tav>
                                      </p:tavLst>
                                    </p:anim>
                                  </p:childTnLst>
                                </p:cTn>
                              </p:par>
                              <p:par>
                                <p:cTn id="12" presetID="53" presetClass="entr" presetSubtype="528"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 calcmode="lin" valueType="num">
                                      <p:cBhvr>
                                        <p:cTn id="14" dur="500" fill="hold"/>
                                        <p:tgtEl>
                                          <p:spTgt spid="284"/>
                                        </p:tgtEl>
                                        <p:attrNameLst>
                                          <p:attrName>ppt_w</p:attrName>
                                        </p:attrNameLst>
                                      </p:cBhvr>
                                      <p:tavLst>
                                        <p:tav tm="0">
                                          <p:val>
                                            <p:fltVal val="0"/>
                                          </p:val>
                                        </p:tav>
                                        <p:tav tm="100000">
                                          <p:val>
                                            <p:strVal val="#ppt_w"/>
                                          </p:val>
                                        </p:tav>
                                      </p:tavLst>
                                    </p:anim>
                                    <p:anim calcmode="lin" valueType="num">
                                      <p:cBhvr>
                                        <p:cTn id="15" dur="500" fill="hold"/>
                                        <p:tgtEl>
                                          <p:spTgt spid="284"/>
                                        </p:tgtEl>
                                        <p:attrNameLst>
                                          <p:attrName>ppt_h</p:attrName>
                                        </p:attrNameLst>
                                      </p:cBhvr>
                                      <p:tavLst>
                                        <p:tav tm="0">
                                          <p:val>
                                            <p:fltVal val="0"/>
                                          </p:val>
                                        </p:tav>
                                        <p:tav tm="100000">
                                          <p:val>
                                            <p:strVal val="#ppt_h"/>
                                          </p:val>
                                        </p:tav>
                                      </p:tavLst>
                                    </p:anim>
                                    <p:animEffect transition="in" filter="fade">
                                      <p:cBhvr>
                                        <p:cTn id="16" dur="500"/>
                                        <p:tgtEl>
                                          <p:spTgt spid="284"/>
                                        </p:tgtEl>
                                      </p:cBhvr>
                                    </p:animEffect>
                                    <p:anim calcmode="lin" valueType="num">
                                      <p:cBhvr>
                                        <p:cTn id="17" dur="500" fill="hold"/>
                                        <p:tgtEl>
                                          <p:spTgt spid="284"/>
                                        </p:tgtEl>
                                        <p:attrNameLst>
                                          <p:attrName>ppt_x</p:attrName>
                                        </p:attrNameLst>
                                      </p:cBhvr>
                                      <p:tavLst>
                                        <p:tav tm="0">
                                          <p:val>
                                            <p:fltVal val="0.5"/>
                                          </p:val>
                                        </p:tav>
                                        <p:tav tm="100000">
                                          <p:val>
                                            <p:strVal val="#ppt_x"/>
                                          </p:val>
                                        </p:tav>
                                      </p:tavLst>
                                    </p:anim>
                                    <p:anim calcmode="lin" valueType="num">
                                      <p:cBhvr>
                                        <p:cTn id="18" dur="500" fill="hold"/>
                                        <p:tgtEl>
                                          <p:spTgt spid="284"/>
                                        </p:tgtEl>
                                        <p:attrNameLst>
                                          <p:attrName>ppt_y</p:attrName>
                                        </p:attrNameLst>
                                      </p:cBhvr>
                                      <p:tavLst>
                                        <p:tav tm="0">
                                          <p:val>
                                            <p:fltVal val="0.5"/>
                                          </p:val>
                                        </p:tav>
                                        <p:tav tm="100000">
                                          <p:val>
                                            <p:strVal val="#ppt_y"/>
                                          </p:val>
                                        </p:tav>
                                      </p:tavLst>
                                    </p:anim>
                                  </p:childTnLst>
                                </p:cTn>
                              </p:par>
                              <p:par>
                                <p:cTn id="19" presetID="53" presetClass="entr" presetSubtype="528" fill="hold" nodeType="withEffect">
                                  <p:stCondLst>
                                    <p:cond delay="0"/>
                                  </p:stCondLst>
                                  <p:childTnLst>
                                    <p:set>
                                      <p:cBhvr>
                                        <p:cTn id="20" dur="1" fill="hold">
                                          <p:stCondLst>
                                            <p:cond delay="0"/>
                                          </p:stCondLst>
                                        </p:cTn>
                                        <p:tgtEl>
                                          <p:spTgt spid="115"/>
                                        </p:tgtEl>
                                        <p:attrNameLst>
                                          <p:attrName>style.visibility</p:attrName>
                                        </p:attrNameLst>
                                      </p:cBhvr>
                                      <p:to>
                                        <p:strVal val="visible"/>
                                      </p:to>
                                    </p:set>
                                    <p:anim calcmode="lin" valueType="num">
                                      <p:cBhvr>
                                        <p:cTn id="21" dur="500" fill="hold"/>
                                        <p:tgtEl>
                                          <p:spTgt spid="115"/>
                                        </p:tgtEl>
                                        <p:attrNameLst>
                                          <p:attrName>ppt_w</p:attrName>
                                        </p:attrNameLst>
                                      </p:cBhvr>
                                      <p:tavLst>
                                        <p:tav tm="0">
                                          <p:val>
                                            <p:fltVal val="0"/>
                                          </p:val>
                                        </p:tav>
                                        <p:tav tm="100000">
                                          <p:val>
                                            <p:strVal val="#ppt_w"/>
                                          </p:val>
                                        </p:tav>
                                      </p:tavLst>
                                    </p:anim>
                                    <p:anim calcmode="lin" valueType="num">
                                      <p:cBhvr>
                                        <p:cTn id="22" dur="500" fill="hold"/>
                                        <p:tgtEl>
                                          <p:spTgt spid="115"/>
                                        </p:tgtEl>
                                        <p:attrNameLst>
                                          <p:attrName>ppt_h</p:attrName>
                                        </p:attrNameLst>
                                      </p:cBhvr>
                                      <p:tavLst>
                                        <p:tav tm="0">
                                          <p:val>
                                            <p:fltVal val="0"/>
                                          </p:val>
                                        </p:tav>
                                        <p:tav tm="100000">
                                          <p:val>
                                            <p:strVal val="#ppt_h"/>
                                          </p:val>
                                        </p:tav>
                                      </p:tavLst>
                                    </p:anim>
                                    <p:animEffect transition="in" filter="fade">
                                      <p:cBhvr>
                                        <p:cTn id="23" dur="500"/>
                                        <p:tgtEl>
                                          <p:spTgt spid="115"/>
                                        </p:tgtEl>
                                      </p:cBhvr>
                                    </p:animEffect>
                                    <p:anim calcmode="lin" valueType="num">
                                      <p:cBhvr>
                                        <p:cTn id="24" dur="500" fill="hold"/>
                                        <p:tgtEl>
                                          <p:spTgt spid="115"/>
                                        </p:tgtEl>
                                        <p:attrNameLst>
                                          <p:attrName>ppt_x</p:attrName>
                                        </p:attrNameLst>
                                      </p:cBhvr>
                                      <p:tavLst>
                                        <p:tav tm="0">
                                          <p:val>
                                            <p:fltVal val="0.5"/>
                                          </p:val>
                                        </p:tav>
                                        <p:tav tm="100000">
                                          <p:val>
                                            <p:strVal val="#ppt_x"/>
                                          </p:val>
                                        </p:tav>
                                      </p:tavLst>
                                    </p:anim>
                                    <p:anim calcmode="lin" valueType="num">
                                      <p:cBhvr>
                                        <p:cTn id="25" dur="500" fill="hold"/>
                                        <p:tgtEl>
                                          <p:spTgt spid="115"/>
                                        </p:tgtEl>
                                        <p:attrNameLst>
                                          <p:attrName>ppt_y</p:attrName>
                                        </p:attrNameLst>
                                      </p:cBhvr>
                                      <p:tavLst>
                                        <p:tav tm="0">
                                          <p:val>
                                            <p:fltVal val="0.5"/>
                                          </p:val>
                                        </p:tav>
                                        <p:tav tm="100000">
                                          <p:val>
                                            <p:strVal val="#ppt_y"/>
                                          </p:val>
                                        </p:tav>
                                      </p:tavLst>
                                    </p:anim>
                                  </p:childTnLst>
                                </p:cTn>
                              </p:par>
                              <p:par>
                                <p:cTn id="26" presetID="53" presetClass="entr" presetSubtype="528"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p:cTn id="28" dur="500" fill="hold"/>
                                        <p:tgtEl>
                                          <p:spTgt spid="13"/>
                                        </p:tgtEl>
                                        <p:attrNameLst>
                                          <p:attrName>ppt_w</p:attrName>
                                        </p:attrNameLst>
                                      </p:cBhvr>
                                      <p:tavLst>
                                        <p:tav tm="0">
                                          <p:val>
                                            <p:fltVal val="0"/>
                                          </p:val>
                                        </p:tav>
                                        <p:tav tm="100000">
                                          <p:val>
                                            <p:strVal val="#ppt_w"/>
                                          </p:val>
                                        </p:tav>
                                      </p:tavLst>
                                    </p:anim>
                                    <p:anim calcmode="lin" valueType="num">
                                      <p:cBhvr>
                                        <p:cTn id="29" dur="500" fill="hold"/>
                                        <p:tgtEl>
                                          <p:spTgt spid="13"/>
                                        </p:tgtEl>
                                        <p:attrNameLst>
                                          <p:attrName>ppt_h</p:attrName>
                                        </p:attrNameLst>
                                      </p:cBhvr>
                                      <p:tavLst>
                                        <p:tav tm="0">
                                          <p:val>
                                            <p:fltVal val="0"/>
                                          </p:val>
                                        </p:tav>
                                        <p:tav tm="100000">
                                          <p:val>
                                            <p:strVal val="#ppt_h"/>
                                          </p:val>
                                        </p:tav>
                                      </p:tavLst>
                                    </p:anim>
                                    <p:animEffect transition="in" filter="fade">
                                      <p:cBhvr>
                                        <p:cTn id="30" dur="500"/>
                                        <p:tgtEl>
                                          <p:spTgt spid="13"/>
                                        </p:tgtEl>
                                      </p:cBhvr>
                                    </p:animEffect>
                                    <p:anim calcmode="lin" valueType="num">
                                      <p:cBhvr>
                                        <p:cTn id="31" dur="500" fill="hold"/>
                                        <p:tgtEl>
                                          <p:spTgt spid="13"/>
                                        </p:tgtEl>
                                        <p:attrNameLst>
                                          <p:attrName>ppt_x</p:attrName>
                                        </p:attrNameLst>
                                      </p:cBhvr>
                                      <p:tavLst>
                                        <p:tav tm="0">
                                          <p:val>
                                            <p:fltVal val="0.5"/>
                                          </p:val>
                                        </p:tav>
                                        <p:tav tm="100000">
                                          <p:val>
                                            <p:strVal val="#ppt_x"/>
                                          </p:val>
                                        </p:tav>
                                      </p:tavLst>
                                    </p:anim>
                                    <p:anim calcmode="lin" valueType="num">
                                      <p:cBhvr>
                                        <p:cTn id="32" dur="500" fill="hold"/>
                                        <p:tgtEl>
                                          <p:spTgt spid="13"/>
                                        </p:tgtEl>
                                        <p:attrNameLst>
                                          <p:attrName>ppt_y</p:attrName>
                                        </p:attrNameLst>
                                      </p:cBhvr>
                                      <p:tavLst>
                                        <p:tav tm="0">
                                          <p:val>
                                            <p:fltVal val="0.5"/>
                                          </p:val>
                                        </p:tav>
                                        <p:tav tm="100000">
                                          <p:val>
                                            <p:strVal val="#ppt_y"/>
                                          </p:val>
                                        </p:tav>
                                      </p:tavLst>
                                    </p:anim>
                                  </p:childTnLst>
                                </p:cTn>
                              </p:par>
                              <p:par>
                                <p:cTn id="33" presetID="53" presetClass="entr" presetSubtype="528"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p:cTn id="35" dur="500" fill="hold"/>
                                        <p:tgtEl>
                                          <p:spTgt spid="15"/>
                                        </p:tgtEl>
                                        <p:attrNameLst>
                                          <p:attrName>ppt_w</p:attrName>
                                        </p:attrNameLst>
                                      </p:cBhvr>
                                      <p:tavLst>
                                        <p:tav tm="0">
                                          <p:val>
                                            <p:fltVal val="0"/>
                                          </p:val>
                                        </p:tav>
                                        <p:tav tm="100000">
                                          <p:val>
                                            <p:strVal val="#ppt_w"/>
                                          </p:val>
                                        </p:tav>
                                      </p:tavLst>
                                    </p:anim>
                                    <p:anim calcmode="lin" valueType="num">
                                      <p:cBhvr>
                                        <p:cTn id="36" dur="500" fill="hold"/>
                                        <p:tgtEl>
                                          <p:spTgt spid="15"/>
                                        </p:tgtEl>
                                        <p:attrNameLst>
                                          <p:attrName>ppt_h</p:attrName>
                                        </p:attrNameLst>
                                      </p:cBhvr>
                                      <p:tavLst>
                                        <p:tav tm="0">
                                          <p:val>
                                            <p:fltVal val="0"/>
                                          </p:val>
                                        </p:tav>
                                        <p:tav tm="100000">
                                          <p:val>
                                            <p:strVal val="#ppt_h"/>
                                          </p:val>
                                        </p:tav>
                                      </p:tavLst>
                                    </p:anim>
                                    <p:animEffect transition="in" filter="fade">
                                      <p:cBhvr>
                                        <p:cTn id="37" dur="500"/>
                                        <p:tgtEl>
                                          <p:spTgt spid="15"/>
                                        </p:tgtEl>
                                      </p:cBhvr>
                                    </p:animEffect>
                                    <p:anim calcmode="lin" valueType="num">
                                      <p:cBhvr>
                                        <p:cTn id="38" dur="500" fill="hold"/>
                                        <p:tgtEl>
                                          <p:spTgt spid="15"/>
                                        </p:tgtEl>
                                        <p:attrNameLst>
                                          <p:attrName>ppt_x</p:attrName>
                                        </p:attrNameLst>
                                      </p:cBhvr>
                                      <p:tavLst>
                                        <p:tav tm="0">
                                          <p:val>
                                            <p:fltVal val="0.5"/>
                                          </p:val>
                                        </p:tav>
                                        <p:tav tm="100000">
                                          <p:val>
                                            <p:strVal val="#ppt_x"/>
                                          </p:val>
                                        </p:tav>
                                      </p:tavLst>
                                    </p:anim>
                                    <p:anim calcmode="lin" valueType="num">
                                      <p:cBhvr>
                                        <p:cTn id="39" dur="500" fill="hold"/>
                                        <p:tgtEl>
                                          <p:spTgt spid="15"/>
                                        </p:tgtEl>
                                        <p:attrNameLst>
                                          <p:attrName>ppt_y</p:attrName>
                                        </p:attrNameLst>
                                      </p:cBhvr>
                                      <p:tavLst>
                                        <p:tav tm="0">
                                          <p:val>
                                            <p:fltVal val="0.5"/>
                                          </p:val>
                                        </p:tav>
                                        <p:tav tm="100000">
                                          <p:val>
                                            <p:strVal val="#ppt_y"/>
                                          </p:val>
                                        </p:tav>
                                      </p:tavLst>
                                    </p:anim>
                                  </p:childTnLst>
                                </p:cTn>
                              </p:par>
                            </p:childTnLst>
                          </p:cTn>
                        </p:par>
                        <p:par>
                          <p:cTn id="40" fill="hold">
                            <p:stCondLst>
                              <p:cond delay="500"/>
                            </p:stCondLst>
                            <p:childTnLst>
                              <p:par>
                                <p:cTn id="41" presetID="8" presetClass="emph" presetSubtype="0" fill="hold" grpId="1" nodeType="afterEffect">
                                  <p:stCondLst>
                                    <p:cond delay="50"/>
                                  </p:stCondLst>
                                  <p:childTnLst>
                                    <p:animRot by="21600000">
                                      <p:cBhvr>
                                        <p:cTn id="42" dur="8200" fill="hold"/>
                                        <p:tgtEl>
                                          <p:spTgt spid="12"/>
                                        </p:tgtEl>
                                        <p:attrNameLst>
                                          <p:attrName>r</p:attrName>
                                        </p:attrNameLst>
                                      </p:cBhvr>
                                    </p:animRot>
                                  </p:childTnLst>
                                </p:cTn>
                              </p:par>
                              <p:par>
                                <p:cTn id="43" presetID="8" presetClass="emph" presetSubtype="0" fill="hold" nodeType="withEffect">
                                  <p:stCondLst>
                                    <p:cond delay="50"/>
                                  </p:stCondLst>
                                  <p:childTnLst>
                                    <p:animRot by="21600000">
                                      <p:cBhvr>
                                        <p:cTn id="44" dur="9300" fill="hold"/>
                                        <p:tgtEl>
                                          <p:spTgt spid="284"/>
                                        </p:tgtEl>
                                        <p:attrNameLst>
                                          <p:attrName>r</p:attrName>
                                        </p:attrNameLst>
                                      </p:cBhvr>
                                    </p:animRot>
                                  </p:childTnLst>
                                </p:cTn>
                              </p:par>
                              <p:par>
                                <p:cTn id="45" presetID="8" presetClass="emph" presetSubtype="0" fill="hold" nodeType="withEffect">
                                  <p:stCondLst>
                                    <p:cond delay="150"/>
                                  </p:stCondLst>
                                  <p:childTnLst>
                                    <p:animRot by="10800000">
                                      <p:cBhvr>
                                        <p:cTn id="46" dur="7100" fill="hold"/>
                                        <p:tgtEl>
                                          <p:spTgt spid="115"/>
                                        </p:tgtEl>
                                        <p:attrNameLst>
                                          <p:attrName>r</p:attrName>
                                        </p:attrNameLst>
                                      </p:cBhvr>
                                    </p:animRot>
                                  </p:childTnLst>
                                </p:cTn>
                              </p:par>
                              <p:par>
                                <p:cTn id="47" presetID="8" presetClass="emph" presetSubtype="0" fill="hold" nodeType="withEffect">
                                  <p:stCondLst>
                                    <p:cond delay="50"/>
                                  </p:stCondLst>
                                  <p:childTnLst>
                                    <p:animRot by="10800000">
                                      <p:cBhvr>
                                        <p:cTn id="48" dur="5750" fill="hold"/>
                                        <p:tgtEl>
                                          <p:spTgt spid="13"/>
                                        </p:tgtEl>
                                        <p:attrNameLst>
                                          <p:attrName>r</p:attrName>
                                        </p:attrNameLst>
                                      </p:cBhvr>
                                    </p:animRot>
                                  </p:childTnLst>
                                </p:cTn>
                              </p:par>
                              <p:par>
                                <p:cTn id="49" presetID="8" presetClass="emph" presetSubtype="0" fill="hold" nodeType="withEffect">
                                  <p:stCondLst>
                                    <p:cond delay="0"/>
                                  </p:stCondLst>
                                  <p:childTnLst>
                                    <p:animRot by="21600000">
                                      <p:cBhvr>
                                        <p:cTn id="50" dur="8150" fill="hold"/>
                                        <p:tgtEl>
                                          <p:spTgt spid="15"/>
                                        </p:tgtEl>
                                        <p:attrNameLst>
                                          <p:attrName>r</p:attrName>
                                        </p:attrNameLst>
                                      </p:cBhvr>
                                    </p:animRot>
                                  </p:childTnLst>
                                </p:cTn>
                              </p:par>
                              <p:par>
                                <p:cTn id="51" presetID="41" presetClass="entr" presetSubtype="0" fill="hold" grpId="0" nodeType="withEffect">
                                  <p:stCondLst>
                                    <p:cond delay="50"/>
                                  </p:stCondLst>
                                  <p:iterate type="lt">
                                    <p:tmPct val="7407"/>
                                  </p:iterate>
                                  <p:childTnLst>
                                    <p:set>
                                      <p:cBhvr>
                                        <p:cTn id="52" dur="1" fill="hold">
                                          <p:stCondLst>
                                            <p:cond delay="0"/>
                                          </p:stCondLst>
                                        </p:cTn>
                                        <p:tgtEl>
                                          <p:spTgt spid="5"/>
                                        </p:tgtEl>
                                        <p:attrNameLst>
                                          <p:attrName>style.visibility</p:attrName>
                                        </p:attrNameLst>
                                      </p:cBhvr>
                                      <p:to>
                                        <p:strVal val="visible"/>
                                      </p:to>
                                    </p:set>
                                    <p:anim calcmode="lin" valueType="num">
                                      <p:cBhvr>
                                        <p:cTn id="53" dur="20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54" dur="2000" fill="hold"/>
                                        <p:tgtEl>
                                          <p:spTgt spid="5"/>
                                        </p:tgtEl>
                                        <p:attrNameLst>
                                          <p:attrName>ppt_y</p:attrName>
                                        </p:attrNameLst>
                                      </p:cBhvr>
                                      <p:tavLst>
                                        <p:tav tm="0">
                                          <p:val>
                                            <p:strVal val="#ppt_y"/>
                                          </p:val>
                                        </p:tav>
                                        <p:tav tm="100000">
                                          <p:val>
                                            <p:strVal val="#ppt_y"/>
                                          </p:val>
                                        </p:tav>
                                      </p:tavLst>
                                    </p:anim>
                                    <p:anim calcmode="lin" valueType="num">
                                      <p:cBhvr>
                                        <p:cTn id="55" dur="20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56" dur="20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57" dur="2000" tmFilter="0,0; .5, 1; 1, 1"/>
                                        <p:tgtEl>
                                          <p:spTgt spid="5"/>
                                        </p:tgtEl>
                                      </p:cBhvr>
                                    </p:animEffect>
                                  </p:childTnLst>
                                </p:cTn>
                              </p:par>
                              <p:par>
                                <p:cTn id="58" presetID="53" presetClass="entr" presetSubtype="16" fill="hold" grpId="0" nodeType="withEffect">
                                  <p:stCondLst>
                                    <p:cond delay="6350"/>
                                  </p:stCondLst>
                                  <p:childTnLst>
                                    <p:set>
                                      <p:cBhvr>
                                        <p:cTn id="59" dur="1" fill="hold">
                                          <p:stCondLst>
                                            <p:cond delay="0"/>
                                          </p:stCondLst>
                                        </p:cTn>
                                        <p:tgtEl>
                                          <p:spTgt spid="287"/>
                                        </p:tgtEl>
                                        <p:attrNameLst>
                                          <p:attrName>style.visibility</p:attrName>
                                        </p:attrNameLst>
                                      </p:cBhvr>
                                      <p:to>
                                        <p:strVal val="visible"/>
                                      </p:to>
                                    </p:set>
                                    <p:anim calcmode="lin" valueType="num">
                                      <p:cBhvr>
                                        <p:cTn id="60" dur="700" fill="hold"/>
                                        <p:tgtEl>
                                          <p:spTgt spid="287"/>
                                        </p:tgtEl>
                                        <p:attrNameLst>
                                          <p:attrName>ppt_w</p:attrName>
                                        </p:attrNameLst>
                                      </p:cBhvr>
                                      <p:tavLst>
                                        <p:tav tm="0">
                                          <p:val>
                                            <p:fltVal val="0"/>
                                          </p:val>
                                        </p:tav>
                                        <p:tav tm="100000">
                                          <p:val>
                                            <p:strVal val="#ppt_w"/>
                                          </p:val>
                                        </p:tav>
                                      </p:tavLst>
                                    </p:anim>
                                    <p:anim calcmode="lin" valueType="num">
                                      <p:cBhvr>
                                        <p:cTn id="61" dur="700" fill="hold"/>
                                        <p:tgtEl>
                                          <p:spTgt spid="287"/>
                                        </p:tgtEl>
                                        <p:attrNameLst>
                                          <p:attrName>ppt_h</p:attrName>
                                        </p:attrNameLst>
                                      </p:cBhvr>
                                      <p:tavLst>
                                        <p:tav tm="0">
                                          <p:val>
                                            <p:fltVal val="0"/>
                                          </p:val>
                                        </p:tav>
                                        <p:tav tm="100000">
                                          <p:val>
                                            <p:strVal val="#ppt_h"/>
                                          </p:val>
                                        </p:tav>
                                      </p:tavLst>
                                    </p:anim>
                                    <p:animEffect transition="in" filter="fade">
                                      <p:cBhvr>
                                        <p:cTn id="62" dur="700"/>
                                        <p:tgtEl>
                                          <p:spTgt spid="2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5" grpId="0"/>
      <p:bldP spid="28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 name="虚点"/>
          <p:cNvPicPr>
            <a:picLocks noChangeAspect="1"/>
          </p:cNvPicPr>
          <p:nvPr/>
        </p:nvPicPr>
        <p:blipFill>
          <a:blip r:embed="rId3"/>
          <a:stretch>
            <a:fillRect/>
          </a:stretch>
        </p:blipFill>
        <p:spPr>
          <a:xfrm>
            <a:off x="2107618" y="-6113547"/>
            <a:ext cx="14418653" cy="14106659"/>
          </a:xfrm>
          <a:prstGeom prst="rect">
            <a:avLst/>
          </a:prstGeom>
        </p:spPr>
      </p:pic>
      <p:grpSp>
        <p:nvGrpSpPr>
          <p:cNvPr id="3" name="组合 2"/>
          <p:cNvGrpSpPr/>
          <p:nvPr/>
        </p:nvGrpSpPr>
        <p:grpSpPr>
          <a:xfrm>
            <a:off x="5703038" y="5467501"/>
            <a:ext cx="1161149" cy="1029579"/>
            <a:chOff x="3711990" y="4635080"/>
            <a:chExt cx="1161149" cy="1029579"/>
          </a:xfrm>
        </p:grpSpPr>
        <p:sp>
          <p:nvSpPr>
            <p:cNvPr id="403" name="Freeform 5"/>
            <p:cNvSpPr>
              <a:spLocks/>
            </p:cNvSpPr>
            <p:nvPr/>
          </p:nvSpPr>
          <p:spPr bwMode="auto">
            <a:xfrm>
              <a:off x="3711990" y="4635080"/>
              <a:ext cx="1161149" cy="10295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3"/>
            </a:solidFill>
            <a:ln w="9525" cap="flat">
              <a:noFill/>
              <a:prstDash val="solid"/>
              <a:miter lim="800000"/>
              <a:headEnd/>
              <a:tailEnd/>
            </a:ln>
            <a:extLst/>
          </p:spPr>
          <p:txBody>
            <a:bodyPr vert="horz" wrap="square" lIns="168213" tIns="84107" rIns="168213" bIns="84107" numCol="1" anchor="t" anchorCtr="0" compatLnSpc="1">
              <a:prstTxWarp prst="textNoShape">
                <a:avLst/>
              </a:prstTxWarp>
            </a:bodyPr>
            <a:lstStyle/>
            <a:p>
              <a:endParaRPr lang="zh-CN" altLang="en-US"/>
            </a:p>
          </p:txBody>
        </p:sp>
        <p:sp>
          <p:nvSpPr>
            <p:cNvPr id="428" name="Freeform 8"/>
            <p:cNvSpPr>
              <a:spLocks noEditPoints="1"/>
            </p:cNvSpPr>
            <p:nvPr/>
          </p:nvSpPr>
          <p:spPr bwMode="auto">
            <a:xfrm>
              <a:off x="3917871" y="4841337"/>
              <a:ext cx="749386" cy="617063"/>
            </a:xfrm>
            <a:custGeom>
              <a:avLst/>
              <a:gdLst>
                <a:gd name="T0" fmla="*/ 79 w 477"/>
                <a:gd name="T1" fmla="*/ 129 h 393"/>
                <a:gd name="T2" fmla="*/ 96 w 477"/>
                <a:gd name="T3" fmla="*/ 125 h 393"/>
                <a:gd name="T4" fmla="*/ 100 w 477"/>
                <a:gd name="T5" fmla="*/ 126 h 393"/>
                <a:gd name="T6" fmla="*/ 104 w 477"/>
                <a:gd name="T7" fmla="*/ 124 h 393"/>
                <a:gd name="T8" fmla="*/ 108 w 477"/>
                <a:gd name="T9" fmla="*/ 141 h 393"/>
                <a:gd name="T10" fmla="*/ 119 w 477"/>
                <a:gd name="T11" fmla="*/ 170 h 393"/>
                <a:gd name="T12" fmla="*/ 111 w 477"/>
                <a:gd name="T13" fmla="*/ 99 h 393"/>
                <a:gd name="T14" fmla="*/ 101 w 477"/>
                <a:gd name="T15" fmla="*/ 36 h 393"/>
                <a:gd name="T16" fmla="*/ 91 w 477"/>
                <a:gd name="T17" fmla="*/ 99 h 393"/>
                <a:gd name="T18" fmla="*/ 96 w 477"/>
                <a:gd name="T19" fmla="*/ 116 h 393"/>
                <a:gd name="T20" fmla="*/ 105 w 477"/>
                <a:gd name="T21" fmla="*/ 114 h 393"/>
                <a:gd name="T22" fmla="*/ 106 w 477"/>
                <a:gd name="T23" fmla="*/ 119 h 393"/>
                <a:gd name="T24" fmla="*/ 104 w 477"/>
                <a:gd name="T25" fmla="*/ 122 h 393"/>
                <a:gd name="T26" fmla="*/ 100 w 477"/>
                <a:gd name="T27" fmla="*/ 123 h 393"/>
                <a:gd name="T28" fmla="*/ 96 w 477"/>
                <a:gd name="T29" fmla="*/ 121 h 393"/>
                <a:gd name="T30" fmla="*/ 96 w 477"/>
                <a:gd name="T31" fmla="*/ 116 h 393"/>
                <a:gd name="T32" fmla="*/ 463 w 477"/>
                <a:gd name="T33" fmla="*/ 269 h 393"/>
                <a:gd name="T34" fmla="*/ 399 w 477"/>
                <a:gd name="T35" fmla="*/ 269 h 393"/>
                <a:gd name="T36" fmla="*/ 385 w 477"/>
                <a:gd name="T37" fmla="*/ 370 h 393"/>
                <a:gd name="T38" fmla="*/ 441 w 477"/>
                <a:gd name="T39" fmla="*/ 300 h 393"/>
                <a:gd name="T40" fmla="*/ 391 w 477"/>
                <a:gd name="T41" fmla="*/ 270 h 393"/>
                <a:gd name="T42" fmla="*/ 431 w 477"/>
                <a:gd name="T43" fmla="*/ 229 h 393"/>
                <a:gd name="T44" fmla="*/ 408 w 477"/>
                <a:gd name="T45" fmla="*/ 199 h 393"/>
                <a:gd name="T46" fmla="*/ 398 w 477"/>
                <a:gd name="T47" fmla="*/ 136 h 393"/>
                <a:gd name="T48" fmla="*/ 388 w 477"/>
                <a:gd name="T49" fmla="*/ 199 h 393"/>
                <a:gd name="T50" fmla="*/ 55 w 477"/>
                <a:gd name="T51" fmla="*/ 300 h 393"/>
                <a:gd name="T52" fmla="*/ 46 w 477"/>
                <a:gd name="T53" fmla="*/ 237 h 393"/>
                <a:gd name="T54" fmla="*/ 36 w 477"/>
                <a:gd name="T55" fmla="*/ 300 h 393"/>
                <a:gd name="T56" fmla="*/ 92 w 477"/>
                <a:gd name="T57" fmla="*/ 370 h 393"/>
                <a:gd name="T58" fmla="*/ 37 w 477"/>
                <a:gd name="T59" fmla="*/ 230 h 393"/>
                <a:gd name="T60" fmla="*/ 86 w 477"/>
                <a:gd name="T61" fmla="*/ 269 h 393"/>
                <a:gd name="T62" fmla="*/ 125 w 477"/>
                <a:gd name="T63" fmla="*/ 270 h 393"/>
                <a:gd name="T64" fmla="*/ 111 w 477"/>
                <a:gd name="T65" fmla="*/ 168 h 393"/>
                <a:gd name="T66" fmla="*/ 47 w 477"/>
                <a:gd name="T67" fmla="*/ 168 h 393"/>
                <a:gd name="T68" fmla="*/ 37 w 477"/>
                <a:gd name="T69" fmla="*/ 230 h 393"/>
                <a:gd name="T70" fmla="*/ 96 w 477"/>
                <a:gd name="T71" fmla="*/ 378 h 393"/>
                <a:gd name="T72" fmla="*/ 382 w 477"/>
                <a:gd name="T73" fmla="*/ 393 h 393"/>
                <a:gd name="T74" fmla="*/ 318 w 477"/>
                <a:gd name="T75" fmla="*/ 181 h 393"/>
                <a:gd name="T76" fmla="*/ 234 w 477"/>
                <a:gd name="T77" fmla="*/ 106 h 393"/>
                <a:gd name="T78" fmla="*/ 287 w 477"/>
                <a:gd name="T79" fmla="*/ 72 h 393"/>
                <a:gd name="T80" fmla="*/ 265 w 477"/>
                <a:gd name="T81" fmla="*/ 48 h 393"/>
                <a:gd name="T82" fmla="*/ 236 w 477"/>
                <a:gd name="T83" fmla="*/ 89 h 393"/>
                <a:gd name="T84" fmla="*/ 192 w 477"/>
                <a:gd name="T85" fmla="*/ 91 h 393"/>
                <a:gd name="T86" fmla="*/ 222 w 477"/>
                <a:gd name="T87" fmla="*/ 85 h 393"/>
                <a:gd name="T88" fmla="*/ 155 w 477"/>
                <a:gd name="T89" fmla="*/ 22 h 393"/>
                <a:gd name="T90" fmla="*/ 164 w 477"/>
                <a:gd name="T91" fmla="*/ 130 h 393"/>
                <a:gd name="T92" fmla="*/ 240 w 477"/>
                <a:gd name="T93" fmla="*/ 136 h 393"/>
                <a:gd name="T94" fmla="*/ 230 w 477"/>
                <a:gd name="T95" fmla="*/ 160 h 393"/>
                <a:gd name="T96" fmla="*/ 256 w 477"/>
                <a:gd name="T97" fmla="*/ 160 h 393"/>
                <a:gd name="T98" fmla="*/ 247 w 477"/>
                <a:gd name="T99" fmla="*/ 136 h 393"/>
                <a:gd name="T100" fmla="*/ 321 w 477"/>
                <a:gd name="T101" fmla="*/ 130 h 393"/>
                <a:gd name="T102" fmla="*/ 330 w 477"/>
                <a:gd name="T103" fmla="*/ 22 h 393"/>
                <a:gd name="T104" fmla="*/ 337 w 477"/>
                <a:gd name="T105" fmla="*/ 7 h 393"/>
                <a:gd name="T106" fmla="*/ 155 w 477"/>
                <a:gd name="T107" fmla="*/ 0 h 393"/>
                <a:gd name="T108" fmla="*/ 148 w 477"/>
                <a:gd name="T109" fmla="*/ 15 h 393"/>
                <a:gd name="T110" fmla="*/ 181 w 477"/>
                <a:gd name="T111" fmla="*/ 36 h 393"/>
                <a:gd name="T112" fmla="*/ 297 w 477"/>
                <a:gd name="T113" fmla="*/ 30 h 393"/>
                <a:gd name="T114" fmla="*/ 304 w 477"/>
                <a:gd name="T115" fmla="*/ 115 h 393"/>
                <a:gd name="T116" fmla="*/ 188 w 477"/>
                <a:gd name="T117" fmla="*/ 121 h 393"/>
                <a:gd name="T118" fmla="*/ 181 w 477"/>
                <a:gd name="T119" fmla="*/ 36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7" h="393">
                  <a:moveTo>
                    <a:pt x="58" y="134"/>
                  </a:moveTo>
                  <a:cubicBezTo>
                    <a:pt x="64" y="131"/>
                    <a:pt x="71" y="129"/>
                    <a:pt x="79" y="129"/>
                  </a:cubicBezTo>
                  <a:cubicBezTo>
                    <a:pt x="85" y="129"/>
                    <a:pt x="90" y="130"/>
                    <a:pt x="95" y="132"/>
                  </a:cubicBezTo>
                  <a:cubicBezTo>
                    <a:pt x="96" y="125"/>
                    <a:pt x="96" y="125"/>
                    <a:pt x="96" y="125"/>
                  </a:cubicBezTo>
                  <a:cubicBezTo>
                    <a:pt x="96" y="124"/>
                    <a:pt x="97" y="124"/>
                    <a:pt x="98" y="124"/>
                  </a:cubicBezTo>
                  <a:cubicBezTo>
                    <a:pt x="100" y="126"/>
                    <a:pt x="100" y="126"/>
                    <a:pt x="100" y="126"/>
                  </a:cubicBezTo>
                  <a:cubicBezTo>
                    <a:pt x="100" y="126"/>
                    <a:pt x="102" y="126"/>
                    <a:pt x="102" y="126"/>
                  </a:cubicBezTo>
                  <a:cubicBezTo>
                    <a:pt x="104" y="124"/>
                    <a:pt x="104" y="124"/>
                    <a:pt x="104" y="124"/>
                  </a:cubicBezTo>
                  <a:cubicBezTo>
                    <a:pt x="105" y="124"/>
                    <a:pt x="106" y="124"/>
                    <a:pt x="106" y="125"/>
                  </a:cubicBezTo>
                  <a:cubicBezTo>
                    <a:pt x="108" y="141"/>
                    <a:pt x="108" y="141"/>
                    <a:pt x="108" y="141"/>
                  </a:cubicBezTo>
                  <a:cubicBezTo>
                    <a:pt x="115" y="149"/>
                    <a:pt x="119" y="158"/>
                    <a:pt x="119" y="168"/>
                  </a:cubicBezTo>
                  <a:cubicBezTo>
                    <a:pt x="119" y="169"/>
                    <a:pt x="119" y="169"/>
                    <a:pt x="119" y="170"/>
                  </a:cubicBezTo>
                  <a:cubicBezTo>
                    <a:pt x="147" y="170"/>
                    <a:pt x="147" y="170"/>
                    <a:pt x="147" y="170"/>
                  </a:cubicBezTo>
                  <a:cubicBezTo>
                    <a:pt x="147" y="128"/>
                    <a:pt x="139" y="105"/>
                    <a:pt x="111" y="99"/>
                  </a:cubicBezTo>
                  <a:cubicBezTo>
                    <a:pt x="124" y="95"/>
                    <a:pt x="133" y="83"/>
                    <a:pt x="133" y="69"/>
                  </a:cubicBezTo>
                  <a:cubicBezTo>
                    <a:pt x="133" y="51"/>
                    <a:pt x="119" y="36"/>
                    <a:pt x="101" y="36"/>
                  </a:cubicBezTo>
                  <a:cubicBezTo>
                    <a:pt x="83" y="36"/>
                    <a:pt x="69" y="51"/>
                    <a:pt x="69" y="69"/>
                  </a:cubicBezTo>
                  <a:cubicBezTo>
                    <a:pt x="69" y="83"/>
                    <a:pt x="78" y="95"/>
                    <a:pt x="91" y="99"/>
                  </a:cubicBezTo>
                  <a:cubicBezTo>
                    <a:pt x="73" y="103"/>
                    <a:pt x="63" y="115"/>
                    <a:pt x="58" y="134"/>
                  </a:cubicBezTo>
                  <a:close/>
                  <a:moveTo>
                    <a:pt x="96" y="116"/>
                  </a:moveTo>
                  <a:cubicBezTo>
                    <a:pt x="96" y="115"/>
                    <a:pt x="97" y="114"/>
                    <a:pt x="97" y="114"/>
                  </a:cubicBezTo>
                  <a:cubicBezTo>
                    <a:pt x="105" y="114"/>
                    <a:pt x="105" y="114"/>
                    <a:pt x="105" y="114"/>
                  </a:cubicBezTo>
                  <a:cubicBezTo>
                    <a:pt x="105" y="114"/>
                    <a:pt x="106" y="115"/>
                    <a:pt x="106" y="116"/>
                  </a:cubicBezTo>
                  <a:cubicBezTo>
                    <a:pt x="106" y="119"/>
                    <a:pt x="106" y="119"/>
                    <a:pt x="106" y="119"/>
                  </a:cubicBezTo>
                  <a:cubicBezTo>
                    <a:pt x="106" y="120"/>
                    <a:pt x="106" y="121"/>
                    <a:pt x="106" y="121"/>
                  </a:cubicBezTo>
                  <a:cubicBezTo>
                    <a:pt x="106" y="121"/>
                    <a:pt x="105" y="121"/>
                    <a:pt x="104" y="122"/>
                  </a:cubicBezTo>
                  <a:cubicBezTo>
                    <a:pt x="102" y="123"/>
                    <a:pt x="102" y="123"/>
                    <a:pt x="102" y="123"/>
                  </a:cubicBezTo>
                  <a:cubicBezTo>
                    <a:pt x="102" y="123"/>
                    <a:pt x="100" y="123"/>
                    <a:pt x="100" y="123"/>
                  </a:cubicBezTo>
                  <a:cubicBezTo>
                    <a:pt x="98" y="122"/>
                    <a:pt x="98" y="122"/>
                    <a:pt x="98" y="122"/>
                  </a:cubicBezTo>
                  <a:cubicBezTo>
                    <a:pt x="97" y="121"/>
                    <a:pt x="96" y="121"/>
                    <a:pt x="96" y="121"/>
                  </a:cubicBezTo>
                  <a:cubicBezTo>
                    <a:pt x="96" y="121"/>
                    <a:pt x="96" y="120"/>
                    <a:pt x="96" y="119"/>
                  </a:cubicBezTo>
                  <a:lnTo>
                    <a:pt x="96" y="116"/>
                  </a:lnTo>
                  <a:close/>
                  <a:moveTo>
                    <a:pt x="441" y="300"/>
                  </a:moveTo>
                  <a:cubicBezTo>
                    <a:pt x="454" y="296"/>
                    <a:pt x="463" y="283"/>
                    <a:pt x="463" y="269"/>
                  </a:cubicBezTo>
                  <a:cubicBezTo>
                    <a:pt x="463" y="251"/>
                    <a:pt x="449" y="237"/>
                    <a:pt x="431" y="237"/>
                  </a:cubicBezTo>
                  <a:cubicBezTo>
                    <a:pt x="413" y="237"/>
                    <a:pt x="399" y="251"/>
                    <a:pt x="399" y="269"/>
                  </a:cubicBezTo>
                  <a:cubicBezTo>
                    <a:pt x="399" y="283"/>
                    <a:pt x="408" y="296"/>
                    <a:pt x="421" y="300"/>
                  </a:cubicBezTo>
                  <a:cubicBezTo>
                    <a:pt x="393" y="306"/>
                    <a:pt x="385" y="328"/>
                    <a:pt x="385" y="370"/>
                  </a:cubicBezTo>
                  <a:cubicBezTo>
                    <a:pt x="477" y="370"/>
                    <a:pt x="477" y="370"/>
                    <a:pt x="477" y="370"/>
                  </a:cubicBezTo>
                  <a:cubicBezTo>
                    <a:pt x="477" y="328"/>
                    <a:pt x="469" y="306"/>
                    <a:pt x="441" y="300"/>
                  </a:cubicBezTo>
                  <a:close/>
                  <a:moveTo>
                    <a:pt x="352" y="270"/>
                  </a:moveTo>
                  <a:cubicBezTo>
                    <a:pt x="391" y="270"/>
                    <a:pt x="391" y="270"/>
                    <a:pt x="391" y="270"/>
                  </a:cubicBezTo>
                  <a:cubicBezTo>
                    <a:pt x="391" y="269"/>
                    <a:pt x="391" y="269"/>
                    <a:pt x="391" y="269"/>
                  </a:cubicBezTo>
                  <a:cubicBezTo>
                    <a:pt x="391" y="247"/>
                    <a:pt x="409" y="229"/>
                    <a:pt x="431" y="229"/>
                  </a:cubicBezTo>
                  <a:cubicBezTo>
                    <a:pt x="434" y="229"/>
                    <a:pt x="437" y="229"/>
                    <a:pt x="440" y="230"/>
                  </a:cubicBezTo>
                  <a:cubicBezTo>
                    <a:pt x="435" y="213"/>
                    <a:pt x="425" y="203"/>
                    <a:pt x="408" y="199"/>
                  </a:cubicBezTo>
                  <a:cubicBezTo>
                    <a:pt x="421" y="195"/>
                    <a:pt x="430" y="183"/>
                    <a:pt x="430" y="168"/>
                  </a:cubicBezTo>
                  <a:cubicBezTo>
                    <a:pt x="430" y="151"/>
                    <a:pt x="416" y="136"/>
                    <a:pt x="398" y="136"/>
                  </a:cubicBezTo>
                  <a:cubicBezTo>
                    <a:pt x="380" y="136"/>
                    <a:pt x="366" y="151"/>
                    <a:pt x="366" y="168"/>
                  </a:cubicBezTo>
                  <a:cubicBezTo>
                    <a:pt x="366" y="183"/>
                    <a:pt x="375" y="195"/>
                    <a:pt x="388" y="199"/>
                  </a:cubicBezTo>
                  <a:cubicBezTo>
                    <a:pt x="360" y="205"/>
                    <a:pt x="352" y="228"/>
                    <a:pt x="352" y="270"/>
                  </a:cubicBezTo>
                  <a:close/>
                  <a:moveTo>
                    <a:pt x="55" y="300"/>
                  </a:moveTo>
                  <a:cubicBezTo>
                    <a:pt x="69" y="296"/>
                    <a:pt x="78" y="283"/>
                    <a:pt x="78" y="269"/>
                  </a:cubicBezTo>
                  <a:cubicBezTo>
                    <a:pt x="78" y="251"/>
                    <a:pt x="64" y="237"/>
                    <a:pt x="46" y="237"/>
                  </a:cubicBezTo>
                  <a:cubicBezTo>
                    <a:pt x="28" y="237"/>
                    <a:pt x="14" y="251"/>
                    <a:pt x="14" y="269"/>
                  </a:cubicBezTo>
                  <a:cubicBezTo>
                    <a:pt x="14" y="283"/>
                    <a:pt x="23" y="296"/>
                    <a:pt x="36" y="300"/>
                  </a:cubicBezTo>
                  <a:cubicBezTo>
                    <a:pt x="8" y="306"/>
                    <a:pt x="0" y="328"/>
                    <a:pt x="0" y="370"/>
                  </a:cubicBezTo>
                  <a:cubicBezTo>
                    <a:pt x="92" y="370"/>
                    <a:pt x="92" y="370"/>
                    <a:pt x="92" y="370"/>
                  </a:cubicBezTo>
                  <a:cubicBezTo>
                    <a:pt x="92" y="328"/>
                    <a:pt x="84" y="306"/>
                    <a:pt x="55" y="300"/>
                  </a:cubicBezTo>
                  <a:close/>
                  <a:moveTo>
                    <a:pt x="37" y="230"/>
                  </a:moveTo>
                  <a:cubicBezTo>
                    <a:pt x="40" y="229"/>
                    <a:pt x="43" y="229"/>
                    <a:pt x="46" y="229"/>
                  </a:cubicBezTo>
                  <a:cubicBezTo>
                    <a:pt x="68" y="229"/>
                    <a:pt x="86" y="247"/>
                    <a:pt x="86" y="269"/>
                  </a:cubicBezTo>
                  <a:cubicBezTo>
                    <a:pt x="86" y="269"/>
                    <a:pt x="86" y="269"/>
                    <a:pt x="86" y="270"/>
                  </a:cubicBezTo>
                  <a:cubicBezTo>
                    <a:pt x="125" y="270"/>
                    <a:pt x="125" y="270"/>
                    <a:pt x="125" y="270"/>
                  </a:cubicBezTo>
                  <a:cubicBezTo>
                    <a:pt x="125" y="228"/>
                    <a:pt x="117" y="205"/>
                    <a:pt x="88" y="199"/>
                  </a:cubicBezTo>
                  <a:cubicBezTo>
                    <a:pt x="102" y="195"/>
                    <a:pt x="111" y="183"/>
                    <a:pt x="111" y="168"/>
                  </a:cubicBezTo>
                  <a:cubicBezTo>
                    <a:pt x="111" y="151"/>
                    <a:pt x="97" y="136"/>
                    <a:pt x="79" y="136"/>
                  </a:cubicBezTo>
                  <a:cubicBezTo>
                    <a:pt x="61" y="136"/>
                    <a:pt x="47" y="151"/>
                    <a:pt x="47" y="168"/>
                  </a:cubicBezTo>
                  <a:cubicBezTo>
                    <a:pt x="47" y="183"/>
                    <a:pt x="56" y="195"/>
                    <a:pt x="69" y="199"/>
                  </a:cubicBezTo>
                  <a:cubicBezTo>
                    <a:pt x="52" y="203"/>
                    <a:pt x="42" y="213"/>
                    <a:pt x="37" y="230"/>
                  </a:cubicBezTo>
                  <a:close/>
                  <a:moveTo>
                    <a:pt x="159" y="181"/>
                  </a:moveTo>
                  <a:cubicBezTo>
                    <a:pt x="96" y="378"/>
                    <a:pt x="96" y="378"/>
                    <a:pt x="96" y="378"/>
                  </a:cubicBezTo>
                  <a:cubicBezTo>
                    <a:pt x="96" y="393"/>
                    <a:pt x="96" y="393"/>
                    <a:pt x="96" y="393"/>
                  </a:cubicBezTo>
                  <a:cubicBezTo>
                    <a:pt x="382" y="393"/>
                    <a:pt x="382" y="393"/>
                    <a:pt x="382" y="393"/>
                  </a:cubicBezTo>
                  <a:cubicBezTo>
                    <a:pt x="382" y="378"/>
                    <a:pt x="382" y="378"/>
                    <a:pt x="382" y="378"/>
                  </a:cubicBezTo>
                  <a:cubicBezTo>
                    <a:pt x="318" y="181"/>
                    <a:pt x="318" y="181"/>
                    <a:pt x="318" y="181"/>
                  </a:cubicBezTo>
                  <a:lnTo>
                    <a:pt x="159" y="181"/>
                  </a:lnTo>
                  <a:close/>
                  <a:moveTo>
                    <a:pt x="234" y="106"/>
                  </a:moveTo>
                  <a:cubicBezTo>
                    <a:pt x="279" y="64"/>
                    <a:pt x="279" y="64"/>
                    <a:pt x="279" y="64"/>
                  </a:cubicBezTo>
                  <a:cubicBezTo>
                    <a:pt x="287" y="72"/>
                    <a:pt x="287" y="72"/>
                    <a:pt x="287" y="72"/>
                  </a:cubicBezTo>
                  <a:cubicBezTo>
                    <a:pt x="292" y="45"/>
                    <a:pt x="292" y="45"/>
                    <a:pt x="292" y="45"/>
                  </a:cubicBezTo>
                  <a:cubicBezTo>
                    <a:pt x="265" y="48"/>
                    <a:pt x="265" y="48"/>
                    <a:pt x="265" y="48"/>
                  </a:cubicBezTo>
                  <a:cubicBezTo>
                    <a:pt x="272" y="56"/>
                    <a:pt x="272" y="56"/>
                    <a:pt x="272" y="56"/>
                  </a:cubicBezTo>
                  <a:cubicBezTo>
                    <a:pt x="236" y="89"/>
                    <a:pt x="236" y="89"/>
                    <a:pt x="236" y="89"/>
                  </a:cubicBezTo>
                  <a:cubicBezTo>
                    <a:pt x="224" y="67"/>
                    <a:pt x="224" y="67"/>
                    <a:pt x="224" y="67"/>
                  </a:cubicBezTo>
                  <a:cubicBezTo>
                    <a:pt x="192" y="91"/>
                    <a:pt x="192" y="91"/>
                    <a:pt x="192" y="91"/>
                  </a:cubicBezTo>
                  <a:cubicBezTo>
                    <a:pt x="192" y="106"/>
                    <a:pt x="192" y="106"/>
                    <a:pt x="192" y="106"/>
                  </a:cubicBezTo>
                  <a:cubicBezTo>
                    <a:pt x="222" y="85"/>
                    <a:pt x="222" y="85"/>
                    <a:pt x="222" y="85"/>
                  </a:cubicBezTo>
                  <a:lnTo>
                    <a:pt x="234" y="106"/>
                  </a:lnTo>
                  <a:close/>
                  <a:moveTo>
                    <a:pt x="155" y="22"/>
                  </a:moveTo>
                  <a:cubicBezTo>
                    <a:pt x="164" y="22"/>
                    <a:pt x="164" y="22"/>
                    <a:pt x="164" y="22"/>
                  </a:cubicBezTo>
                  <a:cubicBezTo>
                    <a:pt x="164" y="130"/>
                    <a:pt x="164" y="130"/>
                    <a:pt x="164" y="130"/>
                  </a:cubicBezTo>
                  <a:cubicBezTo>
                    <a:pt x="164" y="133"/>
                    <a:pt x="167" y="136"/>
                    <a:pt x="171" y="136"/>
                  </a:cubicBezTo>
                  <a:cubicBezTo>
                    <a:pt x="240" y="136"/>
                    <a:pt x="240" y="136"/>
                    <a:pt x="240" y="136"/>
                  </a:cubicBezTo>
                  <a:cubicBezTo>
                    <a:pt x="240" y="147"/>
                    <a:pt x="240" y="147"/>
                    <a:pt x="240" y="147"/>
                  </a:cubicBezTo>
                  <a:cubicBezTo>
                    <a:pt x="234" y="149"/>
                    <a:pt x="230" y="154"/>
                    <a:pt x="230" y="160"/>
                  </a:cubicBezTo>
                  <a:cubicBezTo>
                    <a:pt x="230" y="167"/>
                    <a:pt x="236" y="173"/>
                    <a:pt x="243" y="173"/>
                  </a:cubicBezTo>
                  <a:cubicBezTo>
                    <a:pt x="251" y="173"/>
                    <a:pt x="256" y="167"/>
                    <a:pt x="256" y="160"/>
                  </a:cubicBezTo>
                  <a:cubicBezTo>
                    <a:pt x="256" y="154"/>
                    <a:pt x="252" y="149"/>
                    <a:pt x="247" y="147"/>
                  </a:cubicBezTo>
                  <a:cubicBezTo>
                    <a:pt x="247" y="136"/>
                    <a:pt x="247" y="136"/>
                    <a:pt x="247" y="136"/>
                  </a:cubicBezTo>
                  <a:cubicBezTo>
                    <a:pt x="314" y="136"/>
                    <a:pt x="314" y="136"/>
                    <a:pt x="314" y="136"/>
                  </a:cubicBezTo>
                  <a:cubicBezTo>
                    <a:pt x="318" y="136"/>
                    <a:pt x="321" y="133"/>
                    <a:pt x="321" y="130"/>
                  </a:cubicBezTo>
                  <a:cubicBezTo>
                    <a:pt x="321" y="22"/>
                    <a:pt x="321" y="22"/>
                    <a:pt x="321" y="22"/>
                  </a:cubicBezTo>
                  <a:cubicBezTo>
                    <a:pt x="330" y="22"/>
                    <a:pt x="330" y="22"/>
                    <a:pt x="330" y="22"/>
                  </a:cubicBezTo>
                  <a:cubicBezTo>
                    <a:pt x="334" y="22"/>
                    <a:pt x="337" y="18"/>
                    <a:pt x="337" y="15"/>
                  </a:cubicBezTo>
                  <a:cubicBezTo>
                    <a:pt x="337" y="7"/>
                    <a:pt x="337" y="7"/>
                    <a:pt x="337" y="7"/>
                  </a:cubicBezTo>
                  <a:cubicBezTo>
                    <a:pt x="337" y="3"/>
                    <a:pt x="334" y="0"/>
                    <a:pt x="330" y="0"/>
                  </a:cubicBezTo>
                  <a:cubicBezTo>
                    <a:pt x="155" y="0"/>
                    <a:pt x="155" y="0"/>
                    <a:pt x="155" y="0"/>
                  </a:cubicBezTo>
                  <a:cubicBezTo>
                    <a:pt x="151" y="0"/>
                    <a:pt x="148" y="3"/>
                    <a:pt x="148" y="7"/>
                  </a:cubicBezTo>
                  <a:cubicBezTo>
                    <a:pt x="148" y="15"/>
                    <a:pt x="148" y="15"/>
                    <a:pt x="148" y="15"/>
                  </a:cubicBezTo>
                  <a:cubicBezTo>
                    <a:pt x="148" y="18"/>
                    <a:pt x="151" y="22"/>
                    <a:pt x="155" y="22"/>
                  </a:cubicBezTo>
                  <a:close/>
                  <a:moveTo>
                    <a:pt x="181" y="36"/>
                  </a:moveTo>
                  <a:cubicBezTo>
                    <a:pt x="181" y="33"/>
                    <a:pt x="184" y="30"/>
                    <a:pt x="188" y="30"/>
                  </a:cubicBezTo>
                  <a:cubicBezTo>
                    <a:pt x="297" y="30"/>
                    <a:pt x="297" y="30"/>
                    <a:pt x="297" y="30"/>
                  </a:cubicBezTo>
                  <a:cubicBezTo>
                    <a:pt x="301" y="30"/>
                    <a:pt x="304" y="33"/>
                    <a:pt x="304" y="36"/>
                  </a:cubicBezTo>
                  <a:cubicBezTo>
                    <a:pt x="304" y="115"/>
                    <a:pt x="304" y="115"/>
                    <a:pt x="304" y="115"/>
                  </a:cubicBezTo>
                  <a:cubicBezTo>
                    <a:pt x="304" y="118"/>
                    <a:pt x="301" y="121"/>
                    <a:pt x="297" y="121"/>
                  </a:cubicBezTo>
                  <a:cubicBezTo>
                    <a:pt x="188" y="121"/>
                    <a:pt x="188" y="121"/>
                    <a:pt x="188" y="121"/>
                  </a:cubicBezTo>
                  <a:cubicBezTo>
                    <a:pt x="184" y="121"/>
                    <a:pt x="181" y="118"/>
                    <a:pt x="181" y="115"/>
                  </a:cubicBezTo>
                  <a:lnTo>
                    <a:pt x="181"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grpSp>
      <p:grpSp>
        <p:nvGrpSpPr>
          <p:cNvPr id="5" name="组合 4"/>
          <p:cNvGrpSpPr/>
          <p:nvPr/>
        </p:nvGrpSpPr>
        <p:grpSpPr>
          <a:xfrm>
            <a:off x="13520103" y="3760799"/>
            <a:ext cx="1161149" cy="1029579"/>
            <a:chOff x="11271085" y="4827244"/>
            <a:chExt cx="1161149" cy="1029579"/>
          </a:xfrm>
        </p:grpSpPr>
        <p:sp>
          <p:nvSpPr>
            <p:cNvPr id="404" name="Freeform 5"/>
            <p:cNvSpPr>
              <a:spLocks/>
            </p:cNvSpPr>
            <p:nvPr/>
          </p:nvSpPr>
          <p:spPr bwMode="auto">
            <a:xfrm>
              <a:off x="11271085" y="4827244"/>
              <a:ext cx="1161149" cy="10295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3"/>
            </a:solidFill>
            <a:ln w="9525" cap="flat">
              <a:noFill/>
              <a:prstDash val="solid"/>
              <a:miter lim="800000"/>
              <a:headEnd/>
              <a:tailEnd/>
            </a:ln>
            <a:extLst/>
          </p:spPr>
          <p:txBody>
            <a:bodyPr vert="horz" wrap="square" lIns="168213" tIns="84107" rIns="168213" bIns="84107" numCol="1" anchor="t" anchorCtr="0" compatLnSpc="1">
              <a:prstTxWarp prst="textNoShape">
                <a:avLst/>
              </a:prstTxWarp>
            </a:bodyPr>
            <a:lstStyle/>
            <a:p>
              <a:endParaRPr lang="zh-CN" altLang="en-US">
                <a:solidFill>
                  <a:schemeClr val="accent3"/>
                </a:solidFill>
              </a:endParaRPr>
            </a:p>
          </p:txBody>
        </p:sp>
        <p:grpSp>
          <p:nvGrpSpPr>
            <p:cNvPr id="429" name="组合 428"/>
            <p:cNvGrpSpPr/>
            <p:nvPr/>
          </p:nvGrpSpPr>
          <p:grpSpPr>
            <a:xfrm>
              <a:off x="11504395" y="4972338"/>
              <a:ext cx="746572" cy="661016"/>
              <a:chOff x="2098676" y="7219950"/>
              <a:chExt cx="1163637" cy="1030288"/>
            </a:xfrm>
          </p:grpSpPr>
          <p:sp>
            <p:nvSpPr>
              <p:cNvPr id="430" name="Freeform 13"/>
              <p:cNvSpPr>
                <a:spLocks/>
              </p:cNvSpPr>
              <p:nvPr/>
            </p:nvSpPr>
            <p:spPr bwMode="auto">
              <a:xfrm>
                <a:off x="2098676" y="7575550"/>
                <a:ext cx="258763" cy="236538"/>
              </a:xfrm>
              <a:custGeom>
                <a:avLst/>
                <a:gdLst>
                  <a:gd name="T0" fmla="*/ 68 w 69"/>
                  <a:gd name="T1" fmla="*/ 32 h 63"/>
                  <a:gd name="T2" fmla="*/ 53 w 69"/>
                  <a:gd name="T3" fmla="*/ 59 h 63"/>
                  <a:gd name="T4" fmla="*/ 45 w 69"/>
                  <a:gd name="T5" fmla="*/ 62 h 63"/>
                  <a:gd name="T6" fmla="*/ 4 w 69"/>
                  <a:gd name="T7" fmla="*/ 39 h 63"/>
                  <a:gd name="T8" fmla="*/ 2 w 69"/>
                  <a:gd name="T9" fmla="*/ 31 h 63"/>
                  <a:gd name="T10" fmla="*/ 17 w 69"/>
                  <a:gd name="T11" fmla="*/ 4 h 63"/>
                  <a:gd name="T12" fmla="*/ 24 w 69"/>
                  <a:gd name="T13" fmla="*/ 2 h 63"/>
                  <a:gd name="T14" fmla="*/ 66 w 69"/>
                  <a:gd name="T15" fmla="*/ 25 h 63"/>
                  <a:gd name="T16" fmla="*/ 68 w 69"/>
                  <a:gd name="T17" fmla="*/ 3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63">
                    <a:moveTo>
                      <a:pt x="68" y="32"/>
                    </a:moveTo>
                    <a:cubicBezTo>
                      <a:pt x="53" y="59"/>
                      <a:pt x="53" y="59"/>
                      <a:pt x="53" y="59"/>
                    </a:cubicBezTo>
                    <a:cubicBezTo>
                      <a:pt x="51" y="62"/>
                      <a:pt x="48" y="63"/>
                      <a:pt x="45" y="62"/>
                    </a:cubicBezTo>
                    <a:cubicBezTo>
                      <a:pt x="4" y="39"/>
                      <a:pt x="4" y="39"/>
                      <a:pt x="4" y="39"/>
                    </a:cubicBezTo>
                    <a:cubicBezTo>
                      <a:pt x="1" y="38"/>
                      <a:pt x="0" y="34"/>
                      <a:pt x="2" y="31"/>
                    </a:cubicBezTo>
                    <a:cubicBezTo>
                      <a:pt x="17" y="4"/>
                      <a:pt x="17" y="4"/>
                      <a:pt x="17" y="4"/>
                    </a:cubicBezTo>
                    <a:cubicBezTo>
                      <a:pt x="18" y="1"/>
                      <a:pt x="22" y="0"/>
                      <a:pt x="24" y="2"/>
                    </a:cubicBezTo>
                    <a:cubicBezTo>
                      <a:pt x="66" y="25"/>
                      <a:pt x="66" y="25"/>
                      <a:pt x="66" y="25"/>
                    </a:cubicBezTo>
                    <a:cubicBezTo>
                      <a:pt x="68" y="26"/>
                      <a:pt x="69" y="30"/>
                      <a:pt x="68"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sp>
            <p:nvSpPr>
              <p:cNvPr id="431" name="Freeform 14"/>
              <p:cNvSpPr>
                <a:spLocks/>
              </p:cNvSpPr>
              <p:nvPr/>
            </p:nvSpPr>
            <p:spPr bwMode="auto">
              <a:xfrm>
                <a:off x="2133601" y="7639050"/>
                <a:ext cx="193675" cy="112713"/>
              </a:xfrm>
              <a:custGeom>
                <a:avLst/>
                <a:gdLst>
                  <a:gd name="T0" fmla="*/ 26 w 52"/>
                  <a:gd name="T1" fmla="*/ 19 h 30"/>
                  <a:gd name="T2" fmla="*/ 22 w 52"/>
                  <a:gd name="T3" fmla="*/ 17 h 30"/>
                  <a:gd name="T4" fmla="*/ 1 w 52"/>
                  <a:gd name="T5" fmla="*/ 0 h 30"/>
                  <a:gd name="T6" fmla="*/ 0 w 52"/>
                  <a:gd name="T7" fmla="*/ 1 h 30"/>
                  <a:gd name="T8" fmla="*/ 19 w 52"/>
                  <a:gd name="T9" fmla="*/ 17 h 30"/>
                  <a:gd name="T10" fmla="*/ 17 w 52"/>
                  <a:gd name="T11" fmla="*/ 20 h 30"/>
                  <a:gd name="T12" fmla="*/ 25 w 52"/>
                  <a:gd name="T13" fmla="*/ 25 h 30"/>
                  <a:gd name="T14" fmla="*/ 27 w 52"/>
                  <a:gd name="T15" fmla="*/ 21 h 30"/>
                  <a:gd name="T16" fmla="*/ 27 w 52"/>
                  <a:gd name="T17" fmla="*/ 21 h 30"/>
                  <a:gd name="T18" fmla="*/ 51 w 52"/>
                  <a:gd name="T19" fmla="*/ 30 h 30"/>
                  <a:gd name="T20" fmla="*/ 52 w 52"/>
                  <a:gd name="T21" fmla="*/ 28 h 30"/>
                  <a:gd name="T22" fmla="*/ 26 w 52"/>
                  <a:gd name="T23"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30">
                    <a:moveTo>
                      <a:pt x="26" y="19"/>
                    </a:moveTo>
                    <a:cubicBezTo>
                      <a:pt x="25" y="19"/>
                      <a:pt x="23" y="17"/>
                      <a:pt x="22" y="17"/>
                    </a:cubicBezTo>
                    <a:cubicBezTo>
                      <a:pt x="1" y="0"/>
                      <a:pt x="1" y="0"/>
                      <a:pt x="1" y="0"/>
                    </a:cubicBezTo>
                    <a:cubicBezTo>
                      <a:pt x="0" y="1"/>
                      <a:pt x="0" y="1"/>
                      <a:pt x="0" y="1"/>
                    </a:cubicBezTo>
                    <a:cubicBezTo>
                      <a:pt x="19" y="17"/>
                      <a:pt x="19" y="17"/>
                      <a:pt x="19" y="17"/>
                    </a:cubicBezTo>
                    <a:cubicBezTo>
                      <a:pt x="17" y="20"/>
                      <a:pt x="17" y="20"/>
                      <a:pt x="17" y="20"/>
                    </a:cubicBezTo>
                    <a:cubicBezTo>
                      <a:pt x="25" y="25"/>
                      <a:pt x="25" y="25"/>
                      <a:pt x="25" y="25"/>
                    </a:cubicBezTo>
                    <a:cubicBezTo>
                      <a:pt x="27" y="21"/>
                      <a:pt x="27" y="21"/>
                      <a:pt x="27" y="21"/>
                    </a:cubicBezTo>
                    <a:cubicBezTo>
                      <a:pt x="27" y="21"/>
                      <a:pt x="27" y="21"/>
                      <a:pt x="27" y="21"/>
                    </a:cubicBezTo>
                    <a:cubicBezTo>
                      <a:pt x="51" y="30"/>
                      <a:pt x="51" y="30"/>
                      <a:pt x="51" y="30"/>
                    </a:cubicBezTo>
                    <a:cubicBezTo>
                      <a:pt x="52" y="28"/>
                      <a:pt x="52" y="28"/>
                      <a:pt x="52" y="28"/>
                    </a:cubicBez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sp>
            <p:nvSpPr>
              <p:cNvPr id="432" name="Freeform 15"/>
              <p:cNvSpPr>
                <a:spLocks/>
              </p:cNvSpPr>
              <p:nvPr/>
            </p:nvSpPr>
            <p:spPr bwMode="auto">
              <a:xfrm>
                <a:off x="2233613" y="7578725"/>
                <a:ext cx="82550" cy="65088"/>
              </a:xfrm>
              <a:custGeom>
                <a:avLst/>
                <a:gdLst>
                  <a:gd name="T0" fmla="*/ 19 w 22"/>
                  <a:gd name="T1" fmla="*/ 17 h 17"/>
                  <a:gd name="T2" fmla="*/ 17 w 22"/>
                  <a:gd name="T3" fmla="*/ 15 h 17"/>
                  <a:gd name="T4" fmla="*/ 18 w 22"/>
                  <a:gd name="T5" fmla="*/ 12 h 17"/>
                  <a:gd name="T6" fmla="*/ 17 w 22"/>
                  <a:gd name="T7" fmla="*/ 9 h 17"/>
                  <a:gd name="T8" fmla="*/ 7 w 22"/>
                  <a:gd name="T9" fmla="*/ 4 h 17"/>
                  <a:gd name="T10" fmla="*/ 4 w 22"/>
                  <a:gd name="T11" fmla="*/ 4 h 17"/>
                  <a:gd name="T12" fmla="*/ 2 w 22"/>
                  <a:gd name="T13" fmla="*/ 7 h 17"/>
                  <a:gd name="T14" fmla="*/ 0 w 22"/>
                  <a:gd name="T15" fmla="*/ 6 h 17"/>
                  <a:gd name="T16" fmla="*/ 1 w 22"/>
                  <a:gd name="T17" fmla="*/ 3 h 17"/>
                  <a:gd name="T18" fmla="*/ 9 w 22"/>
                  <a:gd name="T19" fmla="*/ 1 h 17"/>
                  <a:gd name="T20" fmla="*/ 18 w 22"/>
                  <a:gd name="T21" fmla="*/ 7 h 17"/>
                  <a:gd name="T22" fmla="*/ 21 w 22"/>
                  <a:gd name="T23" fmla="*/ 14 h 17"/>
                  <a:gd name="T24" fmla="*/ 19 w 22"/>
                  <a:gd name="T25"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7">
                    <a:moveTo>
                      <a:pt x="19" y="17"/>
                    </a:moveTo>
                    <a:cubicBezTo>
                      <a:pt x="17" y="15"/>
                      <a:pt x="17" y="15"/>
                      <a:pt x="17" y="15"/>
                    </a:cubicBezTo>
                    <a:cubicBezTo>
                      <a:pt x="18" y="12"/>
                      <a:pt x="18" y="12"/>
                      <a:pt x="18" y="12"/>
                    </a:cubicBezTo>
                    <a:cubicBezTo>
                      <a:pt x="19" y="12"/>
                      <a:pt x="18" y="10"/>
                      <a:pt x="17" y="9"/>
                    </a:cubicBezTo>
                    <a:cubicBezTo>
                      <a:pt x="7" y="4"/>
                      <a:pt x="7" y="4"/>
                      <a:pt x="7" y="4"/>
                    </a:cubicBezTo>
                    <a:cubicBezTo>
                      <a:pt x="6" y="3"/>
                      <a:pt x="4" y="4"/>
                      <a:pt x="4" y="4"/>
                    </a:cubicBezTo>
                    <a:cubicBezTo>
                      <a:pt x="2" y="7"/>
                      <a:pt x="2" y="7"/>
                      <a:pt x="2" y="7"/>
                    </a:cubicBezTo>
                    <a:cubicBezTo>
                      <a:pt x="0" y="6"/>
                      <a:pt x="0" y="6"/>
                      <a:pt x="0" y="6"/>
                    </a:cubicBezTo>
                    <a:cubicBezTo>
                      <a:pt x="1" y="3"/>
                      <a:pt x="1" y="3"/>
                      <a:pt x="1" y="3"/>
                    </a:cubicBezTo>
                    <a:cubicBezTo>
                      <a:pt x="2" y="1"/>
                      <a:pt x="6" y="0"/>
                      <a:pt x="9" y="1"/>
                    </a:cubicBezTo>
                    <a:cubicBezTo>
                      <a:pt x="18" y="7"/>
                      <a:pt x="18" y="7"/>
                      <a:pt x="18" y="7"/>
                    </a:cubicBezTo>
                    <a:cubicBezTo>
                      <a:pt x="21" y="8"/>
                      <a:pt x="22" y="12"/>
                      <a:pt x="21" y="14"/>
                    </a:cubicBezTo>
                    <a:lnTo>
                      <a:pt x="19"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sp>
            <p:nvSpPr>
              <p:cNvPr id="433" name="Freeform 16"/>
              <p:cNvSpPr>
                <a:spLocks/>
              </p:cNvSpPr>
              <p:nvPr/>
            </p:nvSpPr>
            <p:spPr bwMode="auto">
              <a:xfrm>
                <a:off x="2241551" y="7219950"/>
                <a:ext cx="596900" cy="760413"/>
              </a:xfrm>
              <a:custGeom>
                <a:avLst/>
                <a:gdLst>
                  <a:gd name="T0" fmla="*/ 138 w 159"/>
                  <a:gd name="T1" fmla="*/ 79 h 203"/>
                  <a:gd name="T2" fmla="*/ 159 w 159"/>
                  <a:gd name="T3" fmla="*/ 38 h 203"/>
                  <a:gd name="T4" fmla="*/ 139 w 159"/>
                  <a:gd name="T5" fmla="*/ 28 h 203"/>
                  <a:gd name="T6" fmla="*/ 124 w 159"/>
                  <a:gd name="T7" fmla="*/ 57 h 203"/>
                  <a:gd name="T8" fmla="*/ 89 w 159"/>
                  <a:gd name="T9" fmla="*/ 57 h 203"/>
                  <a:gd name="T10" fmla="*/ 105 w 159"/>
                  <a:gd name="T11" fmla="*/ 30 h 203"/>
                  <a:gd name="T12" fmla="*/ 75 w 159"/>
                  <a:gd name="T13" fmla="*/ 0 h 203"/>
                  <a:gd name="T14" fmla="*/ 45 w 159"/>
                  <a:gd name="T15" fmla="*/ 30 h 203"/>
                  <a:gd name="T16" fmla="*/ 61 w 159"/>
                  <a:gd name="T17" fmla="*/ 57 h 203"/>
                  <a:gd name="T18" fmla="*/ 21 w 159"/>
                  <a:gd name="T19" fmla="*/ 57 h 203"/>
                  <a:gd name="T20" fmla="*/ 0 w 159"/>
                  <a:gd name="T21" fmla="*/ 98 h 203"/>
                  <a:gd name="T22" fmla="*/ 20 w 159"/>
                  <a:gd name="T23" fmla="*/ 108 h 203"/>
                  <a:gd name="T24" fmla="*/ 35 w 159"/>
                  <a:gd name="T25" fmla="*/ 79 h 203"/>
                  <a:gd name="T26" fmla="*/ 52 w 159"/>
                  <a:gd name="T27" fmla="*/ 79 h 203"/>
                  <a:gd name="T28" fmla="*/ 52 w 159"/>
                  <a:gd name="T29" fmla="*/ 79 h 203"/>
                  <a:gd name="T30" fmla="*/ 52 w 159"/>
                  <a:gd name="T31" fmla="*/ 142 h 203"/>
                  <a:gd name="T32" fmla="*/ 52 w 159"/>
                  <a:gd name="T33" fmla="*/ 142 h 203"/>
                  <a:gd name="T34" fmla="*/ 44 w 159"/>
                  <a:gd name="T35" fmla="*/ 158 h 203"/>
                  <a:gd name="T36" fmla="*/ 8 w 159"/>
                  <a:gd name="T37" fmla="*/ 185 h 203"/>
                  <a:gd name="T38" fmla="*/ 21 w 159"/>
                  <a:gd name="T39" fmla="*/ 203 h 203"/>
                  <a:gd name="T40" fmla="*/ 62 w 159"/>
                  <a:gd name="T41" fmla="*/ 173 h 203"/>
                  <a:gd name="T42" fmla="*/ 62 w 159"/>
                  <a:gd name="T43" fmla="*/ 173 h 203"/>
                  <a:gd name="T44" fmla="*/ 76 w 159"/>
                  <a:gd name="T45" fmla="*/ 142 h 203"/>
                  <a:gd name="T46" fmla="*/ 115 w 159"/>
                  <a:gd name="T47" fmla="*/ 142 h 203"/>
                  <a:gd name="T48" fmla="*/ 115 w 159"/>
                  <a:gd name="T49" fmla="*/ 171 h 203"/>
                  <a:gd name="T50" fmla="*/ 138 w 159"/>
                  <a:gd name="T51" fmla="*/ 171 h 203"/>
                  <a:gd name="T52" fmla="*/ 138 w 159"/>
                  <a:gd name="T53" fmla="*/ 120 h 203"/>
                  <a:gd name="T54" fmla="*/ 100 w 159"/>
                  <a:gd name="T55" fmla="*/ 120 h 203"/>
                  <a:gd name="T56" fmla="*/ 100 w 159"/>
                  <a:gd name="T57" fmla="*/ 79 h 203"/>
                  <a:gd name="T58" fmla="*/ 138 w 159"/>
                  <a:gd name="T59" fmla="*/ 7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9" h="203">
                    <a:moveTo>
                      <a:pt x="138" y="79"/>
                    </a:moveTo>
                    <a:cubicBezTo>
                      <a:pt x="159" y="38"/>
                      <a:pt x="159" y="38"/>
                      <a:pt x="159" y="38"/>
                    </a:cubicBezTo>
                    <a:cubicBezTo>
                      <a:pt x="139" y="28"/>
                      <a:pt x="139" y="28"/>
                      <a:pt x="139" y="28"/>
                    </a:cubicBezTo>
                    <a:cubicBezTo>
                      <a:pt x="124" y="57"/>
                      <a:pt x="124" y="57"/>
                      <a:pt x="124" y="57"/>
                    </a:cubicBezTo>
                    <a:cubicBezTo>
                      <a:pt x="89" y="57"/>
                      <a:pt x="89" y="57"/>
                      <a:pt x="89" y="57"/>
                    </a:cubicBezTo>
                    <a:cubicBezTo>
                      <a:pt x="99" y="52"/>
                      <a:pt x="105" y="42"/>
                      <a:pt x="105" y="30"/>
                    </a:cubicBezTo>
                    <a:cubicBezTo>
                      <a:pt x="105" y="13"/>
                      <a:pt x="92" y="0"/>
                      <a:pt x="75" y="0"/>
                    </a:cubicBezTo>
                    <a:cubicBezTo>
                      <a:pt x="59" y="0"/>
                      <a:pt x="45" y="13"/>
                      <a:pt x="45" y="30"/>
                    </a:cubicBezTo>
                    <a:cubicBezTo>
                      <a:pt x="45" y="41"/>
                      <a:pt x="52" y="52"/>
                      <a:pt x="61" y="57"/>
                    </a:cubicBezTo>
                    <a:cubicBezTo>
                      <a:pt x="21" y="57"/>
                      <a:pt x="21" y="57"/>
                      <a:pt x="21" y="57"/>
                    </a:cubicBezTo>
                    <a:cubicBezTo>
                      <a:pt x="0" y="98"/>
                      <a:pt x="0" y="98"/>
                      <a:pt x="0" y="98"/>
                    </a:cubicBezTo>
                    <a:cubicBezTo>
                      <a:pt x="20" y="108"/>
                      <a:pt x="20" y="108"/>
                      <a:pt x="20" y="108"/>
                    </a:cubicBezTo>
                    <a:cubicBezTo>
                      <a:pt x="35" y="79"/>
                      <a:pt x="35" y="79"/>
                      <a:pt x="35" y="79"/>
                    </a:cubicBezTo>
                    <a:cubicBezTo>
                      <a:pt x="52" y="79"/>
                      <a:pt x="52" y="79"/>
                      <a:pt x="52" y="79"/>
                    </a:cubicBezTo>
                    <a:cubicBezTo>
                      <a:pt x="52" y="79"/>
                      <a:pt x="52" y="79"/>
                      <a:pt x="52" y="79"/>
                    </a:cubicBezTo>
                    <a:cubicBezTo>
                      <a:pt x="52" y="142"/>
                      <a:pt x="52" y="142"/>
                      <a:pt x="52" y="142"/>
                    </a:cubicBezTo>
                    <a:cubicBezTo>
                      <a:pt x="52" y="142"/>
                      <a:pt x="52" y="142"/>
                      <a:pt x="52" y="142"/>
                    </a:cubicBezTo>
                    <a:cubicBezTo>
                      <a:pt x="44" y="158"/>
                      <a:pt x="44" y="158"/>
                      <a:pt x="44" y="158"/>
                    </a:cubicBezTo>
                    <a:cubicBezTo>
                      <a:pt x="8" y="185"/>
                      <a:pt x="8" y="185"/>
                      <a:pt x="8" y="185"/>
                    </a:cubicBezTo>
                    <a:cubicBezTo>
                      <a:pt x="21" y="203"/>
                      <a:pt x="21" y="203"/>
                      <a:pt x="21" y="203"/>
                    </a:cubicBezTo>
                    <a:cubicBezTo>
                      <a:pt x="62" y="173"/>
                      <a:pt x="62" y="173"/>
                      <a:pt x="62" y="173"/>
                    </a:cubicBezTo>
                    <a:cubicBezTo>
                      <a:pt x="62" y="173"/>
                      <a:pt x="62" y="173"/>
                      <a:pt x="62" y="173"/>
                    </a:cubicBezTo>
                    <a:cubicBezTo>
                      <a:pt x="76" y="142"/>
                      <a:pt x="76" y="142"/>
                      <a:pt x="76" y="142"/>
                    </a:cubicBezTo>
                    <a:cubicBezTo>
                      <a:pt x="115" y="142"/>
                      <a:pt x="115" y="142"/>
                      <a:pt x="115" y="142"/>
                    </a:cubicBezTo>
                    <a:cubicBezTo>
                      <a:pt x="115" y="171"/>
                      <a:pt x="115" y="171"/>
                      <a:pt x="115" y="171"/>
                    </a:cubicBezTo>
                    <a:cubicBezTo>
                      <a:pt x="138" y="171"/>
                      <a:pt x="138" y="171"/>
                      <a:pt x="138" y="171"/>
                    </a:cubicBezTo>
                    <a:cubicBezTo>
                      <a:pt x="138" y="120"/>
                      <a:pt x="138" y="120"/>
                      <a:pt x="138" y="120"/>
                    </a:cubicBezTo>
                    <a:cubicBezTo>
                      <a:pt x="100" y="120"/>
                      <a:pt x="100" y="120"/>
                      <a:pt x="100" y="120"/>
                    </a:cubicBezTo>
                    <a:cubicBezTo>
                      <a:pt x="100" y="79"/>
                      <a:pt x="100" y="79"/>
                      <a:pt x="100" y="79"/>
                    </a:cubicBezTo>
                    <a:lnTo>
                      <a:pt x="138" y="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sp>
            <p:nvSpPr>
              <p:cNvPr id="434" name="Line 17"/>
              <p:cNvSpPr>
                <a:spLocks noChangeShapeType="1"/>
              </p:cNvSpPr>
              <p:nvPr/>
            </p:nvSpPr>
            <p:spPr bwMode="auto">
              <a:xfrm>
                <a:off x="2335213" y="812641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sp>
            <p:nvSpPr>
              <p:cNvPr id="435" name="Line 18"/>
              <p:cNvSpPr>
                <a:spLocks noChangeShapeType="1"/>
              </p:cNvSpPr>
              <p:nvPr/>
            </p:nvSpPr>
            <p:spPr bwMode="auto">
              <a:xfrm>
                <a:off x="2335213" y="812641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sp>
            <p:nvSpPr>
              <p:cNvPr id="436" name="Rectangle 19"/>
              <p:cNvSpPr>
                <a:spLocks noChangeArrowheads="1"/>
              </p:cNvSpPr>
              <p:nvPr/>
            </p:nvSpPr>
            <p:spPr bwMode="auto">
              <a:xfrm>
                <a:off x="2189163" y="8085138"/>
                <a:ext cx="296863" cy="1651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sp>
            <p:nvSpPr>
              <p:cNvPr id="437" name="Rectangle 20"/>
              <p:cNvSpPr>
                <a:spLocks noChangeArrowheads="1"/>
              </p:cNvSpPr>
              <p:nvPr/>
            </p:nvSpPr>
            <p:spPr bwMode="auto">
              <a:xfrm>
                <a:off x="2541588" y="7927975"/>
                <a:ext cx="300038" cy="3222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sp>
            <p:nvSpPr>
              <p:cNvPr id="438" name="Freeform 21"/>
              <p:cNvSpPr>
                <a:spLocks/>
              </p:cNvSpPr>
              <p:nvPr/>
            </p:nvSpPr>
            <p:spPr bwMode="auto">
              <a:xfrm>
                <a:off x="2827338" y="7561263"/>
                <a:ext cx="434975" cy="688975"/>
              </a:xfrm>
              <a:custGeom>
                <a:avLst/>
                <a:gdLst>
                  <a:gd name="T0" fmla="*/ 274 w 274"/>
                  <a:gd name="T1" fmla="*/ 137 h 434"/>
                  <a:gd name="T2" fmla="*/ 137 w 274"/>
                  <a:gd name="T3" fmla="*/ 0 h 434"/>
                  <a:gd name="T4" fmla="*/ 0 w 274"/>
                  <a:gd name="T5" fmla="*/ 137 h 434"/>
                  <a:gd name="T6" fmla="*/ 42 w 274"/>
                  <a:gd name="T7" fmla="*/ 137 h 434"/>
                  <a:gd name="T8" fmla="*/ 42 w 274"/>
                  <a:gd name="T9" fmla="*/ 434 h 434"/>
                  <a:gd name="T10" fmla="*/ 231 w 274"/>
                  <a:gd name="T11" fmla="*/ 434 h 434"/>
                  <a:gd name="T12" fmla="*/ 231 w 274"/>
                  <a:gd name="T13" fmla="*/ 137 h 434"/>
                  <a:gd name="T14" fmla="*/ 274 w 274"/>
                  <a:gd name="T15" fmla="*/ 137 h 4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34">
                    <a:moveTo>
                      <a:pt x="274" y="137"/>
                    </a:moveTo>
                    <a:lnTo>
                      <a:pt x="137" y="0"/>
                    </a:lnTo>
                    <a:lnTo>
                      <a:pt x="0" y="137"/>
                    </a:lnTo>
                    <a:lnTo>
                      <a:pt x="42" y="137"/>
                    </a:lnTo>
                    <a:lnTo>
                      <a:pt x="42" y="434"/>
                    </a:lnTo>
                    <a:lnTo>
                      <a:pt x="231" y="434"/>
                    </a:lnTo>
                    <a:lnTo>
                      <a:pt x="231" y="137"/>
                    </a:lnTo>
                    <a:lnTo>
                      <a:pt x="274" y="1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accent3"/>
                  </a:solidFill>
                </a:endParaRPr>
              </a:p>
            </p:txBody>
          </p:sp>
        </p:grpSp>
      </p:grpSp>
      <p:grpSp>
        <p:nvGrpSpPr>
          <p:cNvPr id="2" name="组合 1"/>
          <p:cNvGrpSpPr/>
          <p:nvPr/>
        </p:nvGrpSpPr>
        <p:grpSpPr>
          <a:xfrm>
            <a:off x="2346640" y="3755512"/>
            <a:ext cx="1161149" cy="1029579"/>
            <a:chOff x="1445259" y="2947877"/>
            <a:chExt cx="1161149" cy="1029579"/>
          </a:xfrm>
        </p:grpSpPr>
        <p:sp>
          <p:nvSpPr>
            <p:cNvPr id="402" name="Freeform 5"/>
            <p:cNvSpPr>
              <a:spLocks/>
            </p:cNvSpPr>
            <p:nvPr/>
          </p:nvSpPr>
          <p:spPr bwMode="auto">
            <a:xfrm>
              <a:off x="1445259" y="2947877"/>
              <a:ext cx="1161149" cy="10295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3"/>
            </a:solidFill>
            <a:ln w="9525" cap="flat">
              <a:noFill/>
              <a:prstDash val="solid"/>
              <a:miter lim="800000"/>
              <a:headEnd/>
              <a:tailEnd/>
            </a:ln>
            <a:extLst/>
          </p:spPr>
          <p:txBody>
            <a:bodyPr vert="horz" wrap="square" lIns="168213" tIns="84107" rIns="168213" bIns="84107" numCol="1" anchor="t" anchorCtr="0" compatLnSpc="1">
              <a:prstTxWarp prst="textNoShape">
                <a:avLst/>
              </a:prstTxWarp>
            </a:bodyPr>
            <a:lstStyle/>
            <a:p>
              <a:endParaRPr lang="zh-CN" altLang="en-US"/>
            </a:p>
          </p:txBody>
        </p:sp>
        <p:sp>
          <p:nvSpPr>
            <p:cNvPr id="439" name="Freeform 26"/>
            <p:cNvSpPr>
              <a:spLocks noEditPoints="1"/>
            </p:cNvSpPr>
            <p:nvPr/>
          </p:nvSpPr>
          <p:spPr bwMode="auto">
            <a:xfrm>
              <a:off x="1695135" y="3214384"/>
              <a:ext cx="641700" cy="438682"/>
            </a:xfrm>
            <a:custGeom>
              <a:avLst/>
              <a:gdLst>
                <a:gd name="T0" fmla="*/ 133 w 266"/>
                <a:gd name="T1" fmla="*/ 129 h 182"/>
                <a:gd name="T2" fmla="*/ 182 w 266"/>
                <a:gd name="T3" fmla="*/ 49 h 182"/>
                <a:gd name="T4" fmla="*/ 133 w 266"/>
                <a:gd name="T5" fmla="*/ 0 h 182"/>
                <a:gd name="T6" fmla="*/ 85 w 266"/>
                <a:gd name="T7" fmla="*/ 49 h 182"/>
                <a:gd name="T8" fmla="*/ 133 w 266"/>
                <a:gd name="T9" fmla="*/ 129 h 182"/>
                <a:gd name="T10" fmla="*/ 162 w 266"/>
                <a:gd name="T11" fmla="*/ 119 h 182"/>
                <a:gd name="T12" fmla="*/ 162 w 266"/>
                <a:gd name="T13" fmla="*/ 119 h 182"/>
                <a:gd name="T14" fmla="*/ 162 w 266"/>
                <a:gd name="T15" fmla="*/ 119 h 182"/>
                <a:gd name="T16" fmla="*/ 133 w 266"/>
                <a:gd name="T17" fmla="*/ 136 h 182"/>
                <a:gd name="T18" fmla="*/ 104 w 266"/>
                <a:gd name="T19" fmla="*/ 119 h 182"/>
                <a:gd name="T20" fmla="*/ 104 w 266"/>
                <a:gd name="T21" fmla="*/ 119 h 182"/>
                <a:gd name="T22" fmla="*/ 104 w 266"/>
                <a:gd name="T23" fmla="*/ 119 h 182"/>
                <a:gd name="T24" fmla="*/ 36 w 266"/>
                <a:gd name="T25" fmla="*/ 182 h 182"/>
                <a:gd name="T26" fmla="*/ 230 w 266"/>
                <a:gd name="T27" fmla="*/ 182 h 182"/>
                <a:gd name="T28" fmla="*/ 162 w 266"/>
                <a:gd name="T29" fmla="*/ 119 h 182"/>
                <a:gd name="T30" fmla="*/ 179 w 266"/>
                <a:gd name="T31" fmla="*/ 97 h 182"/>
                <a:gd name="T32" fmla="*/ 196 w 266"/>
                <a:gd name="T33" fmla="*/ 106 h 182"/>
                <a:gd name="T34" fmla="*/ 231 w 266"/>
                <a:gd name="T35" fmla="*/ 48 h 182"/>
                <a:gd name="T36" fmla="*/ 196 w 266"/>
                <a:gd name="T37" fmla="*/ 12 h 182"/>
                <a:gd name="T38" fmla="*/ 180 w 266"/>
                <a:gd name="T39" fmla="*/ 15 h 182"/>
                <a:gd name="T40" fmla="*/ 191 w 266"/>
                <a:gd name="T41" fmla="*/ 49 h 182"/>
                <a:gd name="T42" fmla="*/ 179 w 266"/>
                <a:gd name="T43" fmla="*/ 97 h 182"/>
                <a:gd name="T44" fmla="*/ 196 w 266"/>
                <a:gd name="T45" fmla="*/ 111 h 182"/>
                <a:gd name="T46" fmla="*/ 177 w 266"/>
                <a:gd name="T47" fmla="*/ 102 h 182"/>
                <a:gd name="T48" fmla="*/ 171 w 266"/>
                <a:gd name="T49" fmla="*/ 112 h 182"/>
                <a:gd name="T50" fmla="*/ 221 w 266"/>
                <a:gd name="T51" fmla="*/ 145 h 182"/>
                <a:gd name="T52" fmla="*/ 266 w 266"/>
                <a:gd name="T53" fmla="*/ 145 h 182"/>
                <a:gd name="T54" fmla="*/ 217 w 266"/>
                <a:gd name="T55" fmla="*/ 99 h 182"/>
                <a:gd name="T56" fmla="*/ 196 w 266"/>
                <a:gd name="T57" fmla="*/ 111 h 182"/>
                <a:gd name="T58" fmla="*/ 95 w 266"/>
                <a:gd name="T59" fmla="*/ 112 h 182"/>
                <a:gd name="T60" fmla="*/ 89 w 266"/>
                <a:gd name="T61" fmla="*/ 102 h 182"/>
                <a:gd name="T62" fmla="*/ 71 w 266"/>
                <a:gd name="T63" fmla="*/ 111 h 182"/>
                <a:gd name="T64" fmla="*/ 49 w 266"/>
                <a:gd name="T65" fmla="*/ 99 h 182"/>
                <a:gd name="T66" fmla="*/ 0 w 266"/>
                <a:gd name="T67" fmla="*/ 145 h 182"/>
                <a:gd name="T68" fmla="*/ 45 w 266"/>
                <a:gd name="T69" fmla="*/ 145 h 182"/>
                <a:gd name="T70" fmla="*/ 95 w 266"/>
                <a:gd name="T71" fmla="*/ 112 h 182"/>
                <a:gd name="T72" fmla="*/ 71 w 266"/>
                <a:gd name="T73" fmla="*/ 106 h 182"/>
                <a:gd name="T74" fmla="*/ 87 w 266"/>
                <a:gd name="T75" fmla="*/ 97 h 182"/>
                <a:gd name="T76" fmla="*/ 75 w 266"/>
                <a:gd name="T77" fmla="*/ 49 h 182"/>
                <a:gd name="T78" fmla="*/ 86 w 266"/>
                <a:gd name="T79" fmla="*/ 15 h 182"/>
                <a:gd name="T80" fmla="*/ 71 w 266"/>
                <a:gd name="T81" fmla="*/ 12 h 182"/>
                <a:gd name="T82" fmla="*/ 35 w 266"/>
                <a:gd name="T83" fmla="*/ 48 h 182"/>
                <a:gd name="T84" fmla="*/ 71 w 266"/>
                <a:gd name="T85" fmla="*/ 10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182">
                  <a:moveTo>
                    <a:pt x="133" y="129"/>
                  </a:moveTo>
                  <a:cubicBezTo>
                    <a:pt x="160" y="129"/>
                    <a:pt x="182" y="76"/>
                    <a:pt x="182" y="49"/>
                  </a:cubicBezTo>
                  <a:cubicBezTo>
                    <a:pt x="182" y="22"/>
                    <a:pt x="160" y="0"/>
                    <a:pt x="133" y="0"/>
                  </a:cubicBezTo>
                  <a:cubicBezTo>
                    <a:pt x="107" y="0"/>
                    <a:pt x="85" y="22"/>
                    <a:pt x="85" y="49"/>
                  </a:cubicBezTo>
                  <a:cubicBezTo>
                    <a:pt x="85" y="76"/>
                    <a:pt x="107" y="129"/>
                    <a:pt x="133" y="129"/>
                  </a:cubicBezTo>
                  <a:close/>
                  <a:moveTo>
                    <a:pt x="162" y="119"/>
                  </a:moveTo>
                  <a:cubicBezTo>
                    <a:pt x="162" y="119"/>
                    <a:pt x="162" y="119"/>
                    <a:pt x="162" y="119"/>
                  </a:cubicBezTo>
                  <a:cubicBezTo>
                    <a:pt x="162" y="119"/>
                    <a:pt x="162" y="119"/>
                    <a:pt x="162" y="119"/>
                  </a:cubicBezTo>
                  <a:cubicBezTo>
                    <a:pt x="154" y="129"/>
                    <a:pt x="144" y="136"/>
                    <a:pt x="133" y="136"/>
                  </a:cubicBezTo>
                  <a:cubicBezTo>
                    <a:pt x="122" y="136"/>
                    <a:pt x="112" y="129"/>
                    <a:pt x="104" y="119"/>
                  </a:cubicBezTo>
                  <a:cubicBezTo>
                    <a:pt x="104" y="119"/>
                    <a:pt x="104" y="119"/>
                    <a:pt x="104" y="119"/>
                  </a:cubicBezTo>
                  <a:cubicBezTo>
                    <a:pt x="104" y="119"/>
                    <a:pt x="104" y="119"/>
                    <a:pt x="104" y="119"/>
                  </a:cubicBezTo>
                  <a:cubicBezTo>
                    <a:pt x="71" y="126"/>
                    <a:pt x="45" y="150"/>
                    <a:pt x="36" y="182"/>
                  </a:cubicBezTo>
                  <a:cubicBezTo>
                    <a:pt x="230" y="182"/>
                    <a:pt x="230" y="182"/>
                    <a:pt x="230" y="182"/>
                  </a:cubicBezTo>
                  <a:cubicBezTo>
                    <a:pt x="221" y="150"/>
                    <a:pt x="195" y="126"/>
                    <a:pt x="162" y="119"/>
                  </a:cubicBezTo>
                  <a:close/>
                  <a:moveTo>
                    <a:pt x="179" y="97"/>
                  </a:moveTo>
                  <a:cubicBezTo>
                    <a:pt x="184" y="102"/>
                    <a:pt x="190" y="106"/>
                    <a:pt x="196" y="106"/>
                  </a:cubicBezTo>
                  <a:cubicBezTo>
                    <a:pt x="215" y="106"/>
                    <a:pt x="231" y="67"/>
                    <a:pt x="231" y="48"/>
                  </a:cubicBezTo>
                  <a:cubicBezTo>
                    <a:pt x="231" y="28"/>
                    <a:pt x="215" y="12"/>
                    <a:pt x="196" y="12"/>
                  </a:cubicBezTo>
                  <a:cubicBezTo>
                    <a:pt x="190" y="12"/>
                    <a:pt x="185" y="13"/>
                    <a:pt x="180" y="15"/>
                  </a:cubicBezTo>
                  <a:cubicBezTo>
                    <a:pt x="187" y="25"/>
                    <a:pt x="191" y="37"/>
                    <a:pt x="191" y="49"/>
                  </a:cubicBezTo>
                  <a:cubicBezTo>
                    <a:pt x="191" y="62"/>
                    <a:pt x="187" y="80"/>
                    <a:pt x="179" y="97"/>
                  </a:cubicBezTo>
                  <a:close/>
                  <a:moveTo>
                    <a:pt x="196" y="111"/>
                  </a:moveTo>
                  <a:cubicBezTo>
                    <a:pt x="189" y="111"/>
                    <a:pt x="182" y="107"/>
                    <a:pt x="177" y="102"/>
                  </a:cubicBezTo>
                  <a:cubicBezTo>
                    <a:pt x="175" y="105"/>
                    <a:pt x="173" y="109"/>
                    <a:pt x="171" y="112"/>
                  </a:cubicBezTo>
                  <a:cubicBezTo>
                    <a:pt x="191" y="117"/>
                    <a:pt x="208" y="129"/>
                    <a:pt x="221" y="145"/>
                  </a:cubicBezTo>
                  <a:cubicBezTo>
                    <a:pt x="266" y="145"/>
                    <a:pt x="266" y="145"/>
                    <a:pt x="266" y="145"/>
                  </a:cubicBezTo>
                  <a:cubicBezTo>
                    <a:pt x="260" y="122"/>
                    <a:pt x="241" y="104"/>
                    <a:pt x="217" y="99"/>
                  </a:cubicBezTo>
                  <a:cubicBezTo>
                    <a:pt x="211" y="106"/>
                    <a:pt x="204" y="111"/>
                    <a:pt x="196" y="111"/>
                  </a:cubicBezTo>
                  <a:close/>
                  <a:moveTo>
                    <a:pt x="95" y="112"/>
                  </a:moveTo>
                  <a:cubicBezTo>
                    <a:pt x="93" y="109"/>
                    <a:pt x="91" y="105"/>
                    <a:pt x="89" y="102"/>
                  </a:cubicBezTo>
                  <a:cubicBezTo>
                    <a:pt x="84" y="107"/>
                    <a:pt x="78" y="111"/>
                    <a:pt x="71" y="111"/>
                  </a:cubicBezTo>
                  <a:cubicBezTo>
                    <a:pt x="63" y="111"/>
                    <a:pt x="55" y="106"/>
                    <a:pt x="49" y="99"/>
                  </a:cubicBezTo>
                  <a:cubicBezTo>
                    <a:pt x="26" y="104"/>
                    <a:pt x="7" y="122"/>
                    <a:pt x="0" y="145"/>
                  </a:cubicBezTo>
                  <a:cubicBezTo>
                    <a:pt x="45" y="145"/>
                    <a:pt x="45" y="145"/>
                    <a:pt x="45" y="145"/>
                  </a:cubicBezTo>
                  <a:cubicBezTo>
                    <a:pt x="58" y="129"/>
                    <a:pt x="75" y="117"/>
                    <a:pt x="95" y="112"/>
                  </a:cubicBezTo>
                  <a:close/>
                  <a:moveTo>
                    <a:pt x="71" y="106"/>
                  </a:moveTo>
                  <a:cubicBezTo>
                    <a:pt x="77" y="106"/>
                    <a:pt x="82" y="102"/>
                    <a:pt x="87" y="97"/>
                  </a:cubicBezTo>
                  <a:cubicBezTo>
                    <a:pt x="80" y="80"/>
                    <a:pt x="75" y="62"/>
                    <a:pt x="75" y="49"/>
                  </a:cubicBezTo>
                  <a:cubicBezTo>
                    <a:pt x="75" y="37"/>
                    <a:pt x="79" y="25"/>
                    <a:pt x="86" y="15"/>
                  </a:cubicBezTo>
                  <a:cubicBezTo>
                    <a:pt x="81" y="13"/>
                    <a:pt x="76" y="12"/>
                    <a:pt x="71" y="12"/>
                  </a:cubicBezTo>
                  <a:cubicBezTo>
                    <a:pt x="51" y="12"/>
                    <a:pt x="35" y="28"/>
                    <a:pt x="35" y="48"/>
                  </a:cubicBezTo>
                  <a:cubicBezTo>
                    <a:pt x="35" y="67"/>
                    <a:pt x="51" y="106"/>
                    <a:pt x="71" y="10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 name="组合 3"/>
          <p:cNvGrpSpPr/>
          <p:nvPr/>
        </p:nvGrpSpPr>
        <p:grpSpPr>
          <a:xfrm>
            <a:off x="10464344" y="5467501"/>
            <a:ext cx="1161149" cy="1029579"/>
            <a:chOff x="7264673" y="5326821"/>
            <a:chExt cx="1161149" cy="1029579"/>
          </a:xfrm>
        </p:grpSpPr>
        <p:sp>
          <p:nvSpPr>
            <p:cNvPr id="440" name="Freeform 5"/>
            <p:cNvSpPr>
              <a:spLocks/>
            </p:cNvSpPr>
            <p:nvPr/>
          </p:nvSpPr>
          <p:spPr bwMode="auto">
            <a:xfrm>
              <a:off x="7264673" y="5326821"/>
              <a:ext cx="1161149" cy="10295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3"/>
            </a:solidFill>
            <a:ln w="9525" cap="flat">
              <a:noFill/>
              <a:prstDash val="solid"/>
              <a:miter lim="800000"/>
              <a:headEnd/>
              <a:tailEnd/>
            </a:ln>
            <a:extLst/>
          </p:spPr>
          <p:txBody>
            <a:bodyPr vert="horz" wrap="square" lIns="168213" tIns="84107" rIns="168213" bIns="84107" numCol="1" anchor="t" anchorCtr="0" compatLnSpc="1">
              <a:prstTxWarp prst="textNoShape">
                <a:avLst/>
              </a:prstTxWarp>
            </a:bodyPr>
            <a:lstStyle/>
            <a:p>
              <a:endParaRPr lang="zh-CN" altLang="en-US"/>
            </a:p>
          </p:txBody>
        </p:sp>
        <p:sp>
          <p:nvSpPr>
            <p:cNvPr id="441" name="KSO_Shape"/>
            <p:cNvSpPr>
              <a:spLocks/>
            </p:cNvSpPr>
            <p:nvPr/>
          </p:nvSpPr>
          <p:spPr bwMode="auto">
            <a:xfrm>
              <a:off x="7523835" y="5497852"/>
              <a:ext cx="715020" cy="69615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xtLst/>
          </p:spPr>
          <p:txBody>
            <a:bodyPr lIns="168213" tIns="84107" rIns="168213" bIns="84107" anchor="ctr">
              <a:scene3d>
                <a:camera prst="orthographicFront"/>
                <a:lightRig rig="threePt" dir="t"/>
              </a:scene3d>
              <a:sp3d contourW="12700">
                <a:contourClr>
                  <a:srgbClr val="FFFFFF"/>
                </a:contourClr>
              </a:sp3d>
            </a:bodyPr>
            <a:lstStyle/>
            <a:p>
              <a:pPr algn="ctr">
                <a:defRPr/>
              </a:pPr>
              <a:endParaRPr lang="zh-CN" altLang="en-US">
                <a:solidFill>
                  <a:schemeClr val="accent3"/>
                </a:solidFill>
                <a:ea typeface="宋体" panose="02010600030101010101" pitchFamily="2" charset="-122"/>
              </a:endParaRPr>
            </a:p>
          </p:txBody>
        </p:sp>
      </p:grpSp>
      <p:sp>
        <p:nvSpPr>
          <p:cNvPr id="91" name="椭圆 90"/>
          <p:cNvSpPr/>
          <p:nvPr/>
        </p:nvSpPr>
        <p:spPr>
          <a:xfrm>
            <a:off x="3550969" y="-3712351"/>
            <a:ext cx="9866492" cy="9866492"/>
          </a:xfrm>
          <a:prstGeom prst="ellipse">
            <a:avLst/>
          </a:prstGeom>
          <a:blipFill dpi="0" rotWithShape="1">
            <a:blip r:embed="rId4"/>
            <a:srcRect/>
            <a:stretch>
              <a:fillRect l="-19000" r="-7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实点"/>
          <p:cNvGrpSpPr/>
          <p:nvPr/>
        </p:nvGrpSpPr>
        <p:grpSpPr>
          <a:xfrm>
            <a:off x="2182358" y="-4838738"/>
            <a:ext cx="12583133" cy="11653973"/>
            <a:chOff x="-1112838" y="-6292080"/>
            <a:chExt cx="14425613" cy="13360401"/>
          </a:xfrm>
          <a:solidFill>
            <a:schemeClr val="accent3"/>
          </a:solidFill>
        </p:grpSpPr>
        <p:sp>
          <p:nvSpPr>
            <p:cNvPr id="148" name="Oval 5"/>
            <p:cNvSpPr>
              <a:spLocks noChangeArrowheads="1"/>
            </p:cNvSpPr>
            <p:nvPr/>
          </p:nvSpPr>
          <p:spPr bwMode="auto">
            <a:xfrm>
              <a:off x="531812" y="154758"/>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9" name="Oval 6"/>
            <p:cNvSpPr>
              <a:spLocks noChangeArrowheads="1"/>
            </p:cNvSpPr>
            <p:nvPr/>
          </p:nvSpPr>
          <p:spPr bwMode="auto">
            <a:xfrm>
              <a:off x="325437" y="-5088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0" name="Oval 7"/>
            <p:cNvSpPr>
              <a:spLocks noChangeArrowheads="1"/>
            </p:cNvSpPr>
            <p:nvPr/>
          </p:nvSpPr>
          <p:spPr bwMode="auto">
            <a:xfrm>
              <a:off x="163512" y="-1086667"/>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1" name="Oval 8"/>
            <p:cNvSpPr>
              <a:spLocks noChangeArrowheads="1"/>
            </p:cNvSpPr>
            <p:nvPr/>
          </p:nvSpPr>
          <p:spPr bwMode="auto">
            <a:xfrm>
              <a:off x="531812" y="-1815330"/>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2" name="Oval 9"/>
            <p:cNvSpPr>
              <a:spLocks noChangeArrowheads="1"/>
            </p:cNvSpPr>
            <p:nvPr/>
          </p:nvSpPr>
          <p:spPr bwMode="auto">
            <a:xfrm>
              <a:off x="-496888" y="-14359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3" name="Oval 10"/>
            <p:cNvSpPr>
              <a:spLocks noChangeArrowheads="1"/>
            </p:cNvSpPr>
            <p:nvPr/>
          </p:nvSpPr>
          <p:spPr bwMode="auto">
            <a:xfrm>
              <a:off x="-901700" y="-1320030"/>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4" name="Oval 11"/>
            <p:cNvSpPr>
              <a:spLocks noChangeArrowheads="1"/>
            </p:cNvSpPr>
            <p:nvPr/>
          </p:nvSpPr>
          <p:spPr bwMode="auto">
            <a:xfrm>
              <a:off x="-1074738" y="-1056505"/>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5" name="Oval 12"/>
            <p:cNvSpPr>
              <a:spLocks noChangeArrowheads="1"/>
            </p:cNvSpPr>
            <p:nvPr/>
          </p:nvSpPr>
          <p:spPr bwMode="auto">
            <a:xfrm>
              <a:off x="-865188" y="-508817"/>
              <a:ext cx="87313"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6" name="Oval 13"/>
            <p:cNvSpPr>
              <a:spLocks noChangeArrowheads="1"/>
            </p:cNvSpPr>
            <p:nvPr/>
          </p:nvSpPr>
          <p:spPr bwMode="auto">
            <a:xfrm>
              <a:off x="-692150" y="-550092"/>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7" name="Oval 14"/>
            <p:cNvSpPr>
              <a:spLocks noChangeArrowheads="1"/>
            </p:cNvSpPr>
            <p:nvPr/>
          </p:nvSpPr>
          <p:spPr bwMode="auto">
            <a:xfrm>
              <a:off x="-650875" y="-929505"/>
              <a:ext cx="44450" cy="460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8" name="Oval 15"/>
            <p:cNvSpPr>
              <a:spLocks noChangeArrowheads="1"/>
            </p:cNvSpPr>
            <p:nvPr/>
          </p:nvSpPr>
          <p:spPr bwMode="auto">
            <a:xfrm>
              <a:off x="-460375" y="354783"/>
              <a:ext cx="38100"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9" name="Oval 16"/>
            <p:cNvSpPr>
              <a:spLocks noChangeArrowheads="1"/>
            </p:cNvSpPr>
            <p:nvPr/>
          </p:nvSpPr>
          <p:spPr bwMode="auto">
            <a:xfrm>
              <a:off x="-238125" y="267470"/>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0" name="Oval 17"/>
            <p:cNvSpPr>
              <a:spLocks noChangeArrowheads="1"/>
            </p:cNvSpPr>
            <p:nvPr/>
          </p:nvSpPr>
          <p:spPr bwMode="auto">
            <a:xfrm>
              <a:off x="-1112838" y="373833"/>
              <a:ext cx="68263"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1" name="Oval 18"/>
            <p:cNvSpPr>
              <a:spLocks noChangeArrowheads="1"/>
            </p:cNvSpPr>
            <p:nvPr/>
          </p:nvSpPr>
          <p:spPr bwMode="auto">
            <a:xfrm>
              <a:off x="301625" y="965970"/>
              <a:ext cx="60325"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2" name="Oval 19"/>
            <p:cNvSpPr>
              <a:spLocks noChangeArrowheads="1"/>
            </p:cNvSpPr>
            <p:nvPr/>
          </p:nvSpPr>
          <p:spPr bwMode="auto">
            <a:xfrm>
              <a:off x="-163513" y="113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3" name="Oval 20"/>
            <p:cNvSpPr>
              <a:spLocks noChangeArrowheads="1"/>
            </p:cNvSpPr>
            <p:nvPr/>
          </p:nvSpPr>
          <p:spPr bwMode="auto">
            <a:xfrm>
              <a:off x="-238125" y="-234180"/>
              <a:ext cx="101600"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4" name="Oval 21"/>
            <p:cNvSpPr>
              <a:spLocks noChangeArrowheads="1"/>
            </p:cNvSpPr>
            <p:nvPr/>
          </p:nvSpPr>
          <p:spPr bwMode="auto">
            <a:xfrm>
              <a:off x="-673100" y="804045"/>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5" name="Oval 22"/>
            <p:cNvSpPr>
              <a:spLocks noChangeArrowheads="1"/>
            </p:cNvSpPr>
            <p:nvPr/>
          </p:nvSpPr>
          <p:spPr bwMode="auto">
            <a:xfrm>
              <a:off x="-219075" y="1307283"/>
              <a:ext cx="47625"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6" name="Oval 23"/>
            <p:cNvSpPr>
              <a:spLocks noChangeArrowheads="1"/>
            </p:cNvSpPr>
            <p:nvPr/>
          </p:nvSpPr>
          <p:spPr bwMode="auto">
            <a:xfrm>
              <a:off x="-331788" y="1513658"/>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7" name="Oval 24"/>
            <p:cNvSpPr>
              <a:spLocks noChangeArrowheads="1"/>
            </p:cNvSpPr>
            <p:nvPr/>
          </p:nvSpPr>
          <p:spPr bwMode="auto">
            <a:xfrm>
              <a:off x="-80963" y="1562870"/>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8" name="Oval 25"/>
            <p:cNvSpPr>
              <a:spLocks noChangeArrowheads="1"/>
            </p:cNvSpPr>
            <p:nvPr/>
          </p:nvSpPr>
          <p:spPr bwMode="auto">
            <a:xfrm>
              <a:off x="271462" y="1604145"/>
              <a:ext cx="60325"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9" name="Oval 26"/>
            <p:cNvSpPr>
              <a:spLocks noChangeArrowheads="1"/>
            </p:cNvSpPr>
            <p:nvPr/>
          </p:nvSpPr>
          <p:spPr bwMode="auto">
            <a:xfrm>
              <a:off x="-384175" y="178829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0" name="Oval 27"/>
            <p:cNvSpPr>
              <a:spLocks noChangeArrowheads="1"/>
            </p:cNvSpPr>
            <p:nvPr/>
          </p:nvSpPr>
          <p:spPr bwMode="auto">
            <a:xfrm>
              <a:off x="-508000" y="1870845"/>
              <a:ext cx="66675"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1" name="Oval 28"/>
            <p:cNvSpPr>
              <a:spLocks noChangeArrowheads="1"/>
            </p:cNvSpPr>
            <p:nvPr/>
          </p:nvSpPr>
          <p:spPr bwMode="auto">
            <a:xfrm>
              <a:off x="-688975" y="2002608"/>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2" name="Oval 29"/>
            <p:cNvSpPr>
              <a:spLocks noChangeArrowheads="1"/>
            </p:cNvSpPr>
            <p:nvPr/>
          </p:nvSpPr>
          <p:spPr bwMode="auto">
            <a:xfrm>
              <a:off x="-279400" y="2421708"/>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3" name="Oval 30"/>
            <p:cNvSpPr>
              <a:spLocks noChangeArrowheads="1"/>
            </p:cNvSpPr>
            <p:nvPr/>
          </p:nvSpPr>
          <p:spPr bwMode="auto">
            <a:xfrm>
              <a:off x="-122238" y="24740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4" name="Oval 31"/>
            <p:cNvSpPr>
              <a:spLocks noChangeArrowheads="1"/>
            </p:cNvSpPr>
            <p:nvPr/>
          </p:nvSpPr>
          <p:spPr bwMode="auto">
            <a:xfrm>
              <a:off x="-58738" y="2421708"/>
              <a:ext cx="26988"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5" name="Oval 32"/>
            <p:cNvSpPr>
              <a:spLocks noChangeArrowheads="1"/>
            </p:cNvSpPr>
            <p:nvPr/>
          </p:nvSpPr>
          <p:spPr bwMode="auto">
            <a:xfrm>
              <a:off x="188912" y="26630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6" name="Oval 33"/>
            <p:cNvSpPr>
              <a:spLocks noChangeArrowheads="1"/>
            </p:cNvSpPr>
            <p:nvPr/>
          </p:nvSpPr>
          <p:spPr bwMode="auto">
            <a:xfrm>
              <a:off x="-508000" y="283445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7" name="Oval 34"/>
            <p:cNvSpPr>
              <a:spLocks noChangeArrowheads="1"/>
            </p:cNvSpPr>
            <p:nvPr/>
          </p:nvSpPr>
          <p:spPr bwMode="auto">
            <a:xfrm>
              <a:off x="-279400" y="2834458"/>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8" name="Oval 35"/>
            <p:cNvSpPr>
              <a:spLocks noChangeArrowheads="1"/>
            </p:cNvSpPr>
            <p:nvPr/>
          </p:nvSpPr>
          <p:spPr bwMode="auto">
            <a:xfrm>
              <a:off x="-141288" y="2775720"/>
              <a:ext cx="60325" cy="587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9" name="Oval 36"/>
            <p:cNvSpPr>
              <a:spLocks noChangeArrowheads="1"/>
            </p:cNvSpPr>
            <p:nvPr/>
          </p:nvSpPr>
          <p:spPr bwMode="auto">
            <a:xfrm>
              <a:off x="-141288" y="3401195"/>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0" name="Oval 37"/>
            <p:cNvSpPr>
              <a:spLocks noChangeArrowheads="1"/>
            </p:cNvSpPr>
            <p:nvPr/>
          </p:nvSpPr>
          <p:spPr bwMode="auto">
            <a:xfrm>
              <a:off x="658812" y="3431358"/>
              <a:ext cx="66675"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1" name="Oval 38"/>
            <p:cNvSpPr>
              <a:spLocks noChangeArrowheads="1"/>
            </p:cNvSpPr>
            <p:nvPr/>
          </p:nvSpPr>
          <p:spPr bwMode="auto">
            <a:xfrm>
              <a:off x="-298450" y="3912370"/>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2" name="Oval 39"/>
            <p:cNvSpPr>
              <a:spLocks noChangeArrowheads="1"/>
            </p:cNvSpPr>
            <p:nvPr/>
          </p:nvSpPr>
          <p:spPr bwMode="auto">
            <a:xfrm>
              <a:off x="1008062" y="4291783"/>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3" name="Oval 40"/>
            <p:cNvSpPr>
              <a:spLocks noChangeArrowheads="1"/>
            </p:cNvSpPr>
            <p:nvPr/>
          </p:nvSpPr>
          <p:spPr bwMode="auto">
            <a:xfrm>
              <a:off x="1412875" y="4137795"/>
              <a:ext cx="82550"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4" name="Oval 41"/>
            <p:cNvSpPr>
              <a:spLocks noChangeArrowheads="1"/>
            </p:cNvSpPr>
            <p:nvPr/>
          </p:nvSpPr>
          <p:spPr bwMode="auto">
            <a:xfrm>
              <a:off x="981075" y="48093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5" name="Oval 42"/>
            <p:cNvSpPr>
              <a:spLocks noChangeArrowheads="1"/>
            </p:cNvSpPr>
            <p:nvPr/>
          </p:nvSpPr>
          <p:spPr bwMode="auto">
            <a:xfrm>
              <a:off x="846137" y="48474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6" name="Oval 43"/>
            <p:cNvSpPr>
              <a:spLocks noChangeArrowheads="1"/>
            </p:cNvSpPr>
            <p:nvPr/>
          </p:nvSpPr>
          <p:spPr bwMode="auto">
            <a:xfrm>
              <a:off x="-80963" y="4569595"/>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7" name="Oval 44"/>
            <p:cNvSpPr>
              <a:spLocks noChangeArrowheads="1"/>
            </p:cNvSpPr>
            <p:nvPr/>
          </p:nvSpPr>
          <p:spPr bwMode="auto">
            <a:xfrm>
              <a:off x="-331788" y="3326583"/>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8" name="Oval 45"/>
            <p:cNvSpPr>
              <a:spLocks noChangeArrowheads="1"/>
            </p:cNvSpPr>
            <p:nvPr/>
          </p:nvSpPr>
          <p:spPr bwMode="auto">
            <a:xfrm>
              <a:off x="1346200" y="46219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9" name="Oval 46"/>
            <p:cNvSpPr>
              <a:spLocks noChangeArrowheads="1"/>
            </p:cNvSpPr>
            <p:nvPr/>
          </p:nvSpPr>
          <p:spPr bwMode="auto">
            <a:xfrm>
              <a:off x="2089150" y="4594995"/>
              <a:ext cx="74613"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0" name="Oval 47"/>
            <p:cNvSpPr>
              <a:spLocks noChangeArrowheads="1"/>
            </p:cNvSpPr>
            <p:nvPr/>
          </p:nvSpPr>
          <p:spPr bwMode="auto">
            <a:xfrm>
              <a:off x="2643187" y="4941070"/>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1" name="Oval 48"/>
            <p:cNvSpPr>
              <a:spLocks noChangeArrowheads="1"/>
            </p:cNvSpPr>
            <p:nvPr/>
          </p:nvSpPr>
          <p:spPr bwMode="auto">
            <a:xfrm>
              <a:off x="2921000" y="5109345"/>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2" name="Oval 49"/>
            <p:cNvSpPr>
              <a:spLocks noChangeArrowheads="1"/>
            </p:cNvSpPr>
            <p:nvPr/>
          </p:nvSpPr>
          <p:spPr bwMode="auto">
            <a:xfrm>
              <a:off x="3382962" y="6209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3" name="Oval 50"/>
            <p:cNvSpPr>
              <a:spLocks noChangeArrowheads="1"/>
            </p:cNvSpPr>
            <p:nvPr/>
          </p:nvSpPr>
          <p:spPr bwMode="auto">
            <a:xfrm>
              <a:off x="3646487" y="6250758"/>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4" name="Oval 51"/>
            <p:cNvSpPr>
              <a:spLocks noChangeArrowheads="1"/>
            </p:cNvSpPr>
            <p:nvPr/>
          </p:nvSpPr>
          <p:spPr bwMode="auto">
            <a:xfrm>
              <a:off x="3968750" y="614122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5" name="Oval 52"/>
            <p:cNvSpPr>
              <a:spLocks noChangeArrowheads="1"/>
            </p:cNvSpPr>
            <p:nvPr/>
          </p:nvSpPr>
          <p:spPr bwMode="auto">
            <a:xfrm>
              <a:off x="3968750" y="6288858"/>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6" name="Oval 53"/>
            <p:cNvSpPr>
              <a:spLocks noChangeArrowheads="1"/>
            </p:cNvSpPr>
            <p:nvPr/>
          </p:nvSpPr>
          <p:spPr bwMode="auto">
            <a:xfrm>
              <a:off x="4378325" y="6141220"/>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7" name="Oval 54"/>
            <p:cNvSpPr>
              <a:spLocks noChangeArrowheads="1"/>
            </p:cNvSpPr>
            <p:nvPr/>
          </p:nvSpPr>
          <p:spPr bwMode="auto">
            <a:xfrm>
              <a:off x="4411662" y="5879283"/>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8" name="Oval 55"/>
            <p:cNvSpPr>
              <a:spLocks noChangeArrowheads="1"/>
            </p:cNvSpPr>
            <p:nvPr/>
          </p:nvSpPr>
          <p:spPr bwMode="auto">
            <a:xfrm>
              <a:off x="4557712" y="617614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9" name="Oval 56"/>
            <p:cNvSpPr>
              <a:spLocks noChangeArrowheads="1"/>
            </p:cNvSpPr>
            <p:nvPr/>
          </p:nvSpPr>
          <p:spPr bwMode="auto">
            <a:xfrm>
              <a:off x="4821237" y="6176145"/>
              <a:ext cx="107950" cy="1127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0" name="Oval 57"/>
            <p:cNvSpPr>
              <a:spLocks noChangeArrowheads="1"/>
            </p:cNvSpPr>
            <p:nvPr/>
          </p:nvSpPr>
          <p:spPr bwMode="auto">
            <a:xfrm>
              <a:off x="4978400" y="6107883"/>
              <a:ext cx="71438"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1" name="Oval 58"/>
            <p:cNvSpPr>
              <a:spLocks noChangeArrowheads="1"/>
            </p:cNvSpPr>
            <p:nvPr/>
          </p:nvSpPr>
          <p:spPr bwMode="auto">
            <a:xfrm>
              <a:off x="4903787" y="680638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2" name="Oval 59"/>
            <p:cNvSpPr>
              <a:spLocks noChangeArrowheads="1"/>
            </p:cNvSpPr>
            <p:nvPr/>
          </p:nvSpPr>
          <p:spPr bwMode="auto">
            <a:xfrm>
              <a:off x="5429250" y="6974658"/>
              <a:ext cx="88900"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3" name="Oval 60"/>
            <p:cNvSpPr>
              <a:spLocks noChangeArrowheads="1"/>
            </p:cNvSpPr>
            <p:nvPr/>
          </p:nvSpPr>
          <p:spPr bwMode="auto">
            <a:xfrm>
              <a:off x="5713412"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4" name="Oval 61"/>
            <p:cNvSpPr>
              <a:spLocks noChangeArrowheads="1"/>
            </p:cNvSpPr>
            <p:nvPr/>
          </p:nvSpPr>
          <p:spPr bwMode="auto">
            <a:xfrm>
              <a:off x="6089650" y="5961833"/>
              <a:ext cx="33338"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5" name="Oval 62"/>
            <p:cNvSpPr>
              <a:spLocks noChangeArrowheads="1"/>
            </p:cNvSpPr>
            <p:nvPr/>
          </p:nvSpPr>
          <p:spPr bwMode="auto">
            <a:xfrm>
              <a:off x="7185025" y="5998345"/>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6" name="Oval 63"/>
            <p:cNvSpPr>
              <a:spLocks noChangeArrowheads="1"/>
            </p:cNvSpPr>
            <p:nvPr/>
          </p:nvSpPr>
          <p:spPr bwMode="auto">
            <a:xfrm>
              <a:off x="74771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7" name="Oval 64"/>
            <p:cNvSpPr>
              <a:spLocks noChangeArrowheads="1"/>
            </p:cNvSpPr>
            <p:nvPr/>
          </p:nvSpPr>
          <p:spPr bwMode="auto">
            <a:xfrm>
              <a:off x="766127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8" name="Oval 65"/>
            <p:cNvSpPr>
              <a:spLocks noChangeArrowheads="1"/>
            </p:cNvSpPr>
            <p:nvPr/>
          </p:nvSpPr>
          <p:spPr bwMode="auto">
            <a:xfrm>
              <a:off x="7785100" y="59808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9" name="Oval 66"/>
            <p:cNvSpPr>
              <a:spLocks noChangeArrowheads="1"/>
            </p:cNvSpPr>
            <p:nvPr/>
          </p:nvSpPr>
          <p:spPr bwMode="auto">
            <a:xfrm>
              <a:off x="79470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0" name="Oval 67"/>
            <p:cNvSpPr>
              <a:spLocks noChangeArrowheads="1"/>
            </p:cNvSpPr>
            <p:nvPr/>
          </p:nvSpPr>
          <p:spPr bwMode="auto">
            <a:xfrm>
              <a:off x="8059737" y="58157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1" name="Oval 68"/>
            <p:cNvSpPr>
              <a:spLocks noChangeArrowheads="1"/>
            </p:cNvSpPr>
            <p:nvPr/>
          </p:nvSpPr>
          <p:spPr bwMode="auto">
            <a:xfrm>
              <a:off x="8208962" y="5342708"/>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2" name="Oval 69"/>
            <p:cNvSpPr>
              <a:spLocks noChangeArrowheads="1"/>
            </p:cNvSpPr>
            <p:nvPr/>
          </p:nvSpPr>
          <p:spPr bwMode="auto">
            <a:xfrm>
              <a:off x="8153400"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3" name="Oval 70"/>
            <p:cNvSpPr>
              <a:spLocks noChangeArrowheads="1"/>
            </p:cNvSpPr>
            <p:nvPr/>
          </p:nvSpPr>
          <p:spPr bwMode="auto">
            <a:xfrm>
              <a:off x="8261350" y="5961833"/>
              <a:ext cx="23813" cy="25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4" name="Oval 71"/>
            <p:cNvSpPr>
              <a:spLocks noChangeArrowheads="1"/>
            </p:cNvSpPr>
            <p:nvPr/>
          </p:nvSpPr>
          <p:spPr bwMode="auto">
            <a:xfrm>
              <a:off x="8709025" y="6536508"/>
              <a:ext cx="96838" cy="1000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5" name="Oval 72"/>
            <p:cNvSpPr>
              <a:spLocks noChangeArrowheads="1"/>
            </p:cNvSpPr>
            <p:nvPr/>
          </p:nvSpPr>
          <p:spPr bwMode="auto">
            <a:xfrm>
              <a:off x="9278937" y="5537970"/>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6" name="Oval 73"/>
            <p:cNvSpPr>
              <a:spLocks noChangeArrowheads="1"/>
            </p:cNvSpPr>
            <p:nvPr/>
          </p:nvSpPr>
          <p:spPr bwMode="auto">
            <a:xfrm>
              <a:off x="9185275" y="54443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7" name="Oval 74"/>
            <p:cNvSpPr>
              <a:spLocks noChangeArrowheads="1"/>
            </p:cNvSpPr>
            <p:nvPr/>
          </p:nvSpPr>
          <p:spPr bwMode="auto">
            <a:xfrm>
              <a:off x="10525125" y="2564583"/>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8" name="Oval 75"/>
            <p:cNvSpPr>
              <a:spLocks noChangeArrowheads="1"/>
            </p:cNvSpPr>
            <p:nvPr/>
          </p:nvSpPr>
          <p:spPr bwMode="auto">
            <a:xfrm>
              <a:off x="11849100" y="2616970"/>
              <a:ext cx="128588" cy="1238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19" name="Oval 76"/>
            <p:cNvSpPr>
              <a:spLocks noChangeArrowheads="1"/>
            </p:cNvSpPr>
            <p:nvPr/>
          </p:nvSpPr>
          <p:spPr bwMode="auto">
            <a:xfrm>
              <a:off x="11034712" y="2740795"/>
              <a:ext cx="68263"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0" name="Oval 77"/>
            <p:cNvSpPr>
              <a:spLocks noChangeArrowheads="1"/>
            </p:cNvSpPr>
            <p:nvPr/>
          </p:nvSpPr>
          <p:spPr bwMode="auto">
            <a:xfrm>
              <a:off x="11293475" y="2666183"/>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1" name="Oval 78"/>
            <p:cNvSpPr>
              <a:spLocks noChangeArrowheads="1"/>
            </p:cNvSpPr>
            <p:nvPr/>
          </p:nvSpPr>
          <p:spPr bwMode="auto">
            <a:xfrm>
              <a:off x="11293475" y="30344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2" name="Oval 79"/>
            <p:cNvSpPr>
              <a:spLocks noChangeArrowheads="1"/>
            </p:cNvSpPr>
            <p:nvPr/>
          </p:nvSpPr>
          <p:spPr bwMode="auto">
            <a:xfrm>
              <a:off x="10866437" y="310909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3" name="Oval 80"/>
            <p:cNvSpPr>
              <a:spLocks noChangeArrowheads="1"/>
            </p:cNvSpPr>
            <p:nvPr/>
          </p:nvSpPr>
          <p:spPr bwMode="auto">
            <a:xfrm>
              <a:off x="10866437" y="3972695"/>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4" name="Oval 81"/>
            <p:cNvSpPr>
              <a:spLocks noChangeArrowheads="1"/>
            </p:cNvSpPr>
            <p:nvPr/>
          </p:nvSpPr>
          <p:spPr bwMode="auto">
            <a:xfrm>
              <a:off x="10090150" y="35297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5" name="Oval 82"/>
            <p:cNvSpPr>
              <a:spLocks noChangeArrowheads="1"/>
            </p:cNvSpPr>
            <p:nvPr/>
          </p:nvSpPr>
          <p:spPr bwMode="auto">
            <a:xfrm>
              <a:off x="12484100" y="1926408"/>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6" name="Oval 83"/>
            <p:cNvSpPr>
              <a:spLocks noChangeArrowheads="1"/>
            </p:cNvSpPr>
            <p:nvPr/>
          </p:nvSpPr>
          <p:spPr bwMode="auto">
            <a:xfrm>
              <a:off x="11914187" y="1153295"/>
              <a:ext cx="100013" cy="984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7" name="Oval 84"/>
            <p:cNvSpPr>
              <a:spLocks noChangeArrowheads="1"/>
            </p:cNvSpPr>
            <p:nvPr/>
          </p:nvSpPr>
          <p:spPr bwMode="auto">
            <a:xfrm>
              <a:off x="11961812"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8" name="Oval 85"/>
            <p:cNvSpPr>
              <a:spLocks noChangeArrowheads="1"/>
            </p:cNvSpPr>
            <p:nvPr/>
          </p:nvSpPr>
          <p:spPr bwMode="auto">
            <a:xfrm>
              <a:off x="11722100" y="99613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29" name="Oval 86"/>
            <p:cNvSpPr>
              <a:spLocks noChangeArrowheads="1"/>
            </p:cNvSpPr>
            <p:nvPr/>
          </p:nvSpPr>
          <p:spPr bwMode="auto">
            <a:xfrm>
              <a:off x="12420600" y="786583"/>
              <a:ext cx="107950" cy="1079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0" name="Oval 87"/>
            <p:cNvSpPr>
              <a:spLocks noChangeArrowheads="1"/>
            </p:cNvSpPr>
            <p:nvPr/>
          </p:nvSpPr>
          <p:spPr bwMode="auto">
            <a:xfrm>
              <a:off x="12720637"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1" name="Oval 88"/>
            <p:cNvSpPr>
              <a:spLocks noChangeArrowheads="1"/>
            </p:cNvSpPr>
            <p:nvPr/>
          </p:nvSpPr>
          <p:spPr bwMode="auto">
            <a:xfrm>
              <a:off x="11914187" y="1480320"/>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2" name="Oval 89"/>
            <p:cNvSpPr>
              <a:spLocks noChangeArrowheads="1"/>
            </p:cNvSpPr>
            <p:nvPr/>
          </p:nvSpPr>
          <p:spPr bwMode="auto">
            <a:xfrm>
              <a:off x="12307887" y="650058"/>
              <a:ext cx="77788"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3" name="Oval 90"/>
            <p:cNvSpPr>
              <a:spLocks noChangeArrowheads="1"/>
            </p:cNvSpPr>
            <p:nvPr/>
          </p:nvSpPr>
          <p:spPr bwMode="auto">
            <a:xfrm>
              <a:off x="11609387" y="6087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4" name="Oval 91"/>
            <p:cNvSpPr>
              <a:spLocks noChangeArrowheads="1"/>
            </p:cNvSpPr>
            <p:nvPr/>
          </p:nvSpPr>
          <p:spPr bwMode="auto">
            <a:xfrm>
              <a:off x="11369675" y="267470"/>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5" name="Oval 92"/>
            <p:cNvSpPr>
              <a:spLocks noChangeArrowheads="1"/>
            </p:cNvSpPr>
            <p:nvPr/>
          </p:nvSpPr>
          <p:spPr bwMode="auto">
            <a:xfrm>
              <a:off x="11722100" y="1372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6" name="Oval 93"/>
            <p:cNvSpPr>
              <a:spLocks noChangeArrowheads="1"/>
            </p:cNvSpPr>
            <p:nvPr/>
          </p:nvSpPr>
          <p:spPr bwMode="auto">
            <a:xfrm>
              <a:off x="11914187" y="332558"/>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7" name="Oval 94"/>
            <p:cNvSpPr>
              <a:spLocks noChangeArrowheads="1"/>
            </p:cNvSpPr>
            <p:nvPr/>
          </p:nvSpPr>
          <p:spPr bwMode="auto">
            <a:xfrm>
              <a:off x="12014200" y="-16692"/>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8" name="Oval 95"/>
            <p:cNvSpPr>
              <a:spLocks noChangeArrowheads="1"/>
            </p:cNvSpPr>
            <p:nvPr/>
          </p:nvSpPr>
          <p:spPr bwMode="auto">
            <a:xfrm>
              <a:off x="12307887" y="-324667"/>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39" name="Oval 96"/>
            <p:cNvSpPr>
              <a:spLocks noChangeArrowheads="1"/>
            </p:cNvSpPr>
            <p:nvPr/>
          </p:nvSpPr>
          <p:spPr bwMode="auto">
            <a:xfrm>
              <a:off x="12484100" y="770"/>
              <a:ext cx="8572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0" name="Oval 97"/>
            <p:cNvSpPr>
              <a:spLocks noChangeArrowheads="1"/>
            </p:cNvSpPr>
            <p:nvPr/>
          </p:nvSpPr>
          <p:spPr bwMode="auto">
            <a:xfrm>
              <a:off x="13076237" y="-96067"/>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1" name="Oval 98"/>
            <p:cNvSpPr>
              <a:spLocks noChangeArrowheads="1"/>
            </p:cNvSpPr>
            <p:nvPr/>
          </p:nvSpPr>
          <p:spPr bwMode="auto">
            <a:xfrm>
              <a:off x="12919075" y="-685030"/>
              <a:ext cx="57150"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2" name="Oval 99"/>
            <p:cNvSpPr>
              <a:spLocks noChangeArrowheads="1"/>
            </p:cNvSpPr>
            <p:nvPr/>
          </p:nvSpPr>
          <p:spPr bwMode="auto">
            <a:xfrm>
              <a:off x="13208000" y="-759642"/>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3" name="Oval 100"/>
            <p:cNvSpPr>
              <a:spLocks noChangeArrowheads="1"/>
            </p:cNvSpPr>
            <p:nvPr/>
          </p:nvSpPr>
          <p:spPr bwMode="auto">
            <a:xfrm>
              <a:off x="12946062" y="-132320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4" name="Oval 101"/>
            <p:cNvSpPr>
              <a:spLocks noChangeArrowheads="1"/>
            </p:cNvSpPr>
            <p:nvPr/>
          </p:nvSpPr>
          <p:spPr bwMode="auto">
            <a:xfrm>
              <a:off x="12285662" y="-1256530"/>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5" name="Oval 102"/>
            <p:cNvSpPr>
              <a:spLocks noChangeArrowheads="1"/>
            </p:cNvSpPr>
            <p:nvPr/>
          </p:nvSpPr>
          <p:spPr bwMode="auto">
            <a:xfrm>
              <a:off x="11399837" y="-880292"/>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6" name="Oval 103"/>
            <p:cNvSpPr>
              <a:spLocks noChangeArrowheads="1"/>
            </p:cNvSpPr>
            <p:nvPr/>
          </p:nvSpPr>
          <p:spPr bwMode="auto">
            <a:xfrm>
              <a:off x="11961812" y="-858067"/>
              <a:ext cx="22225" cy="222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7" name="Oval 104"/>
            <p:cNvSpPr>
              <a:spLocks noChangeArrowheads="1"/>
            </p:cNvSpPr>
            <p:nvPr/>
          </p:nvSpPr>
          <p:spPr bwMode="auto">
            <a:xfrm>
              <a:off x="12014200" y="-1023167"/>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8" name="Oval 105"/>
            <p:cNvSpPr>
              <a:spLocks noChangeArrowheads="1"/>
            </p:cNvSpPr>
            <p:nvPr/>
          </p:nvSpPr>
          <p:spPr bwMode="auto">
            <a:xfrm>
              <a:off x="11369675" y="-1097780"/>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49" name="Oval 106"/>
            <p:cNvSpPr>
              <a:spLocks noChangeArrowheads="1"/>
            </p:cNvSpPr>
            <p:nvPr/>
          </p:nvSpPr>
          <p:spPr bwMode="auto">
            <a:xfrm>
              <a:off x="11488737" y="-12787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0" name="Oval 107"/>
            <p:cNvSpPr>
              <a:spLocks noChangeArrowheads="1"/>
            </p:cNvSpPr>
            <p:nvPr/>
          </p:nvSpPr>
          <p:spPr bwMode="auto">
            <a:xfrm>
              <a:off x="11369675"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1" name="Oval 108"/>
            <p:cNvSpPr>
              <a:spLocks noChangeArrowheads="1"/>
            </p:cNvSpPr>
            <p:nvPr/>
          </p:nvSpPr>
          <p:spPr bwMode="auto">
            <a:xfrm>
              <a:off x="11741150" y="-2029642"/>
              <a:ext cx="7778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2" name="Oval 109"/>
            <p:cNvSpPr>
              <a:spLocks noChangeArrowheads="1"/>
            </p:cNvSpPr>
            <p:nvPr/>
          </p:nvSpPr>
          <p:spPr bwMode="auto">
            <a:xfrm>
              <a:off x="10693400" y="-1462905"/>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3" name="Oval 110"/>
            <p:cNvSpPr>
              <a:spLocks noChangeArrowheads="1"/>
            </p:cNvSpPr>
            <p:nvPr/>
          </p:nvSpPr>
          <p:spPr bwMode="auto">
            <a:xfrm>
              <a:off x="12569825" y="-2126480"/>
              <a:ext cx="7620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4" name="Oval 111"/>
            <p:cNvSpPr>
              <a:spLocks noChangeArrowheads="1"/>
            </p:cNvSpPr>
            <p:nvPr/>
          </p:nvSpPr>
          <p:spPr bwMode="auto">
            <a:xfrm>
              <a:off x="12720637" y="-2126480"/>
              <a:ext cx="74613"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5" name="Oval 112"/>
            <p:cNvSpPr>
              <a:spLocks noChangeArrowheads="1"/>
            </p:cNvSpPr>
            <p:nvPr/>
          </p:nvSpPr>
          <p:spPr bwMode="auto">
            <a:xfrm>
              <a:off x="12866687" y="-1953442"/>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6" name="Oval 113"/>
            <p:cNvSpPr>
              <a:spLocks noChangeArrowheads="1"/>
            </p:cNvSpPr>
            <p:nvPr/>
          </p:nvSpPr>
          <p:spPr bwMode="auto">
            <a:xfrm>
              <a:off x="12866687"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7" name="Oval 114"/>
            <p:cNvSpPr>
              <a:spLocks noChangeArrowheads="1"/>
            </p:cNvSpPr>
            <p:nvPr/>
          </p:nvSpPr>
          <p:spPr bwMode="auto">
            <a:xfrm>
              <a:off x="12149137" y="-274243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8" name="Oval 115"/>
            <p:cNvSpPr>
              <a:spLocks noChangeArrowheads="1"/>
            </p:cNvSpPr>
            <p:nvPr/>
          </p:nvSpPr>
          <p:spPr bwMode="auto">
            <a:xfrm>
              <a:off x="12231687" y="-2674167"/>
              <a:ext cx="57150"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59" name="Oval 116"/>
            <p:cNvSpPr>
              <a:spLocks noChangeArrowheads="1"/>
            </p:cNvSpPr>
            <p:nvPr/>
          </p:nvSpPr>
          <p:spPr bwMode="auto">
            <a:xfrm>
              <a:off x="11215687" y="-2858317"/>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0" name="Oval 117"/>
            <p:cNvSpPr>
              <a:spLocks noChangeArrowheads="1"/>
            </p:cNvSpPr>
            <p:nvPr/>
          </p:nvSpPr>
          <p:spPr bwMode="auto">
            <a:xfrm>
              <a:off x="10836275" y="-2791642"/>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1" name="Oval 118"/>
            <p:cNvSpPr>
              <a:spLocks noChangeArrowheads="1"/>
            </p:cNvSpPr>
            <p:nvPr/>
          </p:nvSpPr>
          <p:spPr bwMode="auto">
            <a:xfrm>
              <a:off x="11012487" y="-2497955"/>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2" name="Oval 119"/>
            <p:cNvSpPr>
              <a:spLocks noChangeArrowheads="1"/>
            </p:cNvSpPr>
            <p:nvPr/>
          </p:nvSpPr>
          <p:spPr bwMode="auto">
            <a:xfrm>
              <a:off x="11163300" y="-2247130"/>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3" name="Oval 120"/>
            <p:cNvSpPr>
              <a:spLocks noChangeArrowheads="1"/>
            </p:cNvSpPr>
            <p:nvPr/>
          </p:nvSpPr>
          <p:spPr bwMode="auto">
            <a:xfrm>
              <a:off x="10775950" y="-2272530"/>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4" name="Oval 121"/>
            <p:cNvSpPr>
              <a:spLocks noChangeArrowheads="1"/>
            </p:cNvSpPr>
            <p:nvPr/>
          </p:nvSpPr>
          <p:spPr bwMode="auto">
            <a:xfrm>
              <a:off x="10731500" y="-254240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5" name="Oval 122"/>
            <p:cNvSpPr>
              <a:spLocks noChangeArrowheads="1"/>
            </p:cNvSpPr>
            <p:nvPr/>
          </p:nvSpPr>
          <p:spPr bwMode="auto">
            <a:xfrm>
              <a:off x="11777662" y="-3001192"/>
              <a:ext cx="41275"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6" name="Oval 123"/>
            <p:cNvSpPr>
              <a:spLocks noChangeArrowheads="1"/>
            </p:cNvSpPr>
            <p:nvPr/>
          </p:nvSpPr>
          <p:spPr bwMode="auto">
            <a:xfrm>
              <a:off x="11741150" y="-3232968"/>
              <a:ext cx="36513"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7" name="Oval 124"/>
            <p:cNvSpPr>
              <a:spLocks noChangeArrowheads="1"/>
            </p:cNvSpPr>
            <p:nvPr/>
          </p:nvSpPr>
          <p:spPr bwMode="auto">
            <a:xfrm>
              <a:off x="11760200" y="-34933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8" name="Oval 125"/>
            <p:cNvSpPr>
              <a:spLocks noChangeArrowheads="1"/>
            </p:cNvSpPr>
            <p:nvPr/>
          </p:nvSpPr>
          <p:spPr bwMode="auto">
            <a:xfrm>
              <a:off x="11628437" y="-34520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69" name="Oval 126"/>
            <p:cNvSpPr>
              <a:spLocks noChangeArrowheads="1"/>
            </p:cNvSpPr>
            <p:nvPr/>
          </p:nvSpPr>
          <p:spPr bwMode="auto">
            <a:xfrm>
              <a:off x="11542712" y="-3837805"/>
              <a:ext cx="58738"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0" name="Oval 127"/>
            <p:cNvSpPr>
              <a:spLocks noChangeArrowheads="1"/>
            </p:cNvSpPr>
            <p:nvPr/>
          </p:nvSpPr>
          <p:spPr bwMode="auto">
            <a:xfrm>
              <a:off x="11163300" y="-3683818"/>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1" name="Oval 128"/>
            <p:cNvSpPr>
              <a:spLocks noChangeArrowheads="1"/>
            </p:cNvSpPr>
            <p:nvPr/>
          </p:nvSpPr>
          <p:spPr bwMode="auto">
            <a:xfrm>
              <a:off x="9293225" y="-3969568"/>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2" name="Oval 129"/>
            <p:cNvSpPr>
              <a:spLocks noChangeArrowheads="1"/>
            </p:cNvSpPr>
            <p:nvPr/>
          </p:nvSpPr>
          <p:spPr bwMode="auto">
            <a:xfrm>
              <a:off x="10277475" y="-425055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3" name="Oval 130"/>
            <p:cNvSpPr>
              <a:spLocks noChangeArrowheads="1"/>
            </p:cNvSpPr>
            <p:nvPr/>
          </p:nvSpPr>
          <p:spPr bwMode="auto">
            <a:xfrm>
              <a:off x="10137775" y="-4448993"/>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4" name="Oval 131"/>
            <p:cNvSpPr>
              <a:spLocks noChangeArrowheads="1"/>
            </p:cNvSpPr>
            <p:nvPr/>
          </p:nvSpPr>
          <p:spPr bwMode="auto">
            <a:xfrm>
              <a:off x="9402762" y="-4250555"/>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5" name="Oval 132"/>
            <p:cNvSpPr>
              <a:spLocks noChangeArrowheads="1"/>
            </p:cNvSpPr>
            <p:nvPr/>
          </p:nvSpPr>
          <p:spPr bwMode="auto">
            <a:xfrm>
              <a:off x="8739187" y="-4709343"/>
              <a:ext cx="30163"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6" name="Oval 133"/>
            <p:cNvSpPr>
              <a:spLocks noChangeArrowheads="1"/>
            </p:cNvSpPr>
            <p:nvPr/>
          </p:nvSpPr>
          <p:spPr bwMode="auto">
            <a:xfrm>
              <a:off x="9072562" y="-535069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7" name="Oval 134"/>
            <p:cNvSpPr>
              <a:spLocks noChangeArrowheads="1"/>
            </p:cNvSpPr>
            <p:nvPr/>
          </p:nvSpPr>
          <p:spPr bwMode="auto">
            <a:xfrm>
              <a:off x="9432925" y="-574121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8" name="Oval 135"/>
            <p:cNvSpPr>
              <a:spLocks noChangeArrowheads="1"/>
            </p:cNvSpPr>
            <p:nvPr/>
          </p:nvSpPr>
          <p:spPr bwMode="auto">
            <a:xfrm>
              <a:off x="9658350" y="-51062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79" name="Oval 136"/>
            <p:cNvSpPr>
              <a:spLocks noChangeArrowheads="1"/>
            </p:cNvSpPr>
            <p:nvPr/>
          </p:nvSpPr>
          <p:spPr bwMode="auto">
            <a:xfrm>
              <a:off x="8426450" y="-5218930"/>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0" name="Oval 137"/>
            <p:cNvSpPr>
              <a:spLocks noChangeArrowheads="1"/>
            </p:cNvSpPr>
            <p:nvPr/>
          </p:nvSpPr>
          <p:spPr bwMode="auto">
            <a:xfrm>
              <a:off x="8329612" y="-5106218"/>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1" name="Oval 138"/>
            <p:cNvSpPr>
              <a:spLocks noChangeArrowheads="1"/>
            </p:cNvSpPr>
            <p:nvPr/>
          </p:nvSpPr>
          <p:spPr bwMode="auto">
            <a:xfrm>
              <a:off x="8329612" y="-5587230"/>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2" name="Oval 139"/>
            <p:cNvSpPr>
              <a:spLocks noChangeArrowheads="1"/>
            </p:cNvSpPr>
            <p:nvPr/>
          </p:nvSpPr>
          <p:spPr bwMode="auto">
            <a:xfrm>
              <a:off x="8674100" y="-54824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3" name="Oval 140"/>
            <p:cNvSpPr>
              <a:spLocks noChangeArrowheads="1"/>
            </p:cNvSpPr>
            <p:nvPr/>
          </p:nvSpPr>
          <p:spPr bwMode="auto">
            <a:xfrm>
              <a:off x="9972675" y="-506494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4" name="Oval 141"/>
            <p:cNvSpPr>
              <a:spLocks noChangeArrowheads="1"/>
            </p:cNvSpPr>
            <p:nvPr/>
          </p:nvSpPr>
          <p:spPr bwMode="auto">
            <a:xfrm>
              <a:off x="7732712" y="-5914255"/>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5" name="Oval 142"/>
            <p:cNvSpPr>
              <a:spLocks noChangeArrowheads="1"/>
            </p:cNvSpPr>
            <p:nvPr/>
          </p:nvSpPr>
          <p:spPr bwMode="auto">
            <a:xfrm>
              <a:off x="6340475" y="-5661843"/>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6" name="Oval 143"/>
            <p:cNvSpPr>
              <a:spLocks noChangeArrowheads="1"/>
            </p:cNvSpPr>
            <p:nvPr/>
          </p:nvSpPr>
          <p:spPr bwMode="auto">
            <a:xfrm>
              <a:off x="6224587" y="-5718993"/>
              <a:ext cx="47625" cy="539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7" name="Oval 144"/>
            <p:cNvSpPr>
              <a:spLocks noChangeArrowheads="1"/>
            </p:cNvSpPr>
            <p:nvPr/>
          </p:nvSpPr>
          <p:spPr bwMode="auto">
            <a:xfrm>
              <a:off x="6249987" y="-6266680"/>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8" name="Oval 145"/>
            <p:cNvSpPr>
              <a:spLocks noChangeArrowheads="1"/>
            </p:cNvSpPr>
            <p:nvPr/>
          </p:nvSpPr>
          <p:spPr bwMode="auto">
            <a:xfrm>
              <a:off x="5965825" y="-544435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89" name="Oval 146"/>
            <p:cNvSpPr>
              <a:spLocks noChangeArrowheads="1"/>
            </p:cNvSpPr>
            <p:nvPr/>
          </p:nvSpPr>
          <p:spPr bwMode="auto">
            <a:xfrm>
              <a:off x="4933950" y="-5507855"/>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0" name="Oval 147"/>
            <p:cNvSpPr>
              <a:spLocks noChangeArrowheads="1"/>
            </p:cNvSpPr>
            <p:nvPr/>
          </p:nvSpPr>
          <p:spPr bwMode="auto">
            <a:xfrm>
              <a:off x="4816475" y="-52681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1" name="Oval 148"/>
            <p:cNvSpPr>
              <a:spLocks noChangeArrowheads="1"/>
            </p:cNvSpPr>
            <p:nvPr/>
          </p:nvSpPr>
          <p:spPr bwMode="auto">
            <a:xfrm>
              <a:off x="4516437" y="-4974455"/>
              <a:ext cx="74613"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2" name="Oval 149"/>
            <p:cNvSpPr>
              <a:spLocks noChangeArrowheads="1"/>
            </p:cNvSpPr>
            <p:nvPr/>
          </p:nvSpPr>
          <p:spPr bwMode="auto">
            <a:xfrm>
              <a:off x="3833812" y="-4822055"/>
              <a:ext cx="7143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3" name="Oval 150"/>
            <p:cNvSpPr>
              <a:spLocks noChangeArrowheads="1"/>
            </p:cNvSpPr>
            <p:nvPr/>
          </p:nvSpPr>
          <p:spPr bwMode="auto">
            <a:xfrm>
              <a:off x="3833812" y="-5268143"/>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4" name="Oval 151"/>
            <p:cNvSpPr>
              <a:spLocks noChangeArrowheads="1"/>
            </p:cNvSpPr>
            <p:nvPr/>
          </p:nvSpPr>
          <p:spPr bwMode="auto">
            <a:xfrm>
              <a:off x="4073525" y="-5766618"/>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5" name="Oval 152"/>
            <p:cNvSpPr>
              <a:spLocks noChangeArrowheads="1"/>
            </p:cNvSpPr>
            <p:nvPr/>
          </p:nvSpPr>
          <p:spPr bwMode="auto">
            <a:xfrm>
              <a:off x="3600450" y="-587933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6" name="Oval 153"/>
            <p:cNvSpPr>
              <a:spLocks noChangeArrowheads="1"/>
            </p:cNvSpPr>
            <p:nvPr/>
          </p:nvSpPr>
          <p:spPr bwMode="auto">
            <a:xfrm>
              <a:off x="3754437" y="-629208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7" name="Oval 154"/>
            <p:cNvSpPr>
              <a:spLocks noChangeArrowheads="1"/>
            </p:cNvSpPr>
            <p:nvPr/>
          </p:nvSpPr>
          <p:spPr bwMode="auto">
            <a:xfrm>
              <a:off x="4378325" y="-625874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8" name="Oval 155"/>
            <p:cNvSpPr>
              <a:spLocks noChangeArrowheads="1"/>
            </p:cNvSpPr>
            <p:nvPr/>
          </p:nvSpPr>
          <p:spPr bwMode="auto">
            <a:xfrm>
              <a:off x="4838700" y="-6244455"/>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99" name="Oval 156"/>
            <p:cNvSpPr>
              <a:spLocks noChangeArrowheads="1"/>
            </p:cNvSpPr>
            <p:nvPr/>
          </p:nvSpPr>
          <p:spPr bwMode="auto">
            <a:xfrm>
              <a:off x="3146425" y="-6007918"/>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0" name="Oval 157"/>
            <p:cNvSpPr>
              <a:spLocks noChangeArrowheads="1"/>
            </p:cNvSpPr>
            <p:nvPr/>
          </p:nvSpPr>
          <p:spPr bwMode="auto">
            <a:xfrm>
              <a:off x="2576512" y="-5845993"/>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1" name="Oval 158"/>
            <p:cNvSpPr>
              <a:spLocks noChangeArrowheads="1"/>
            </p:cNvSpPr>
            <p:nvPr/>
          </p:nvSpPr>
          <p:spPr bwMode="auto">
            <a:xfrm>
              <a:off x="1217612" y="-4544243"/>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2" name="Oval 159"/>
            <p:cNvSpPr>
              <a:spLocks noChangeArrowheads="1"/>
            </p:cNvSpPr>
            <p:nvPr/>
          </p:nvSpPr>
          <p:spPr bwMode="auto">
            <a:xfrm>
              <a:off x="1217612" y="-4803005"/>
              <a:ext cx="57150"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3" name="Oval 160"/>
            <p:cNvSpPr>
              <a:spLocks noChangeArrowheads="1"/>
            </p:cNvSpPr>
            <p:nvPr/>
          </p:nvSpPr>
          <p:spPr bwMode="auto">
            <a:xfrm>
              <a:off x="1492250" y="-4679180"/>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4" name="Oval 161"/>
            <p:cNvSpPr>
              <a:spLocks noChangeArrowheads="1"/>
            </p:cNvSpPr>
            <p:nvPr/>
          </p:nvSpPr>
          <p:spPr bwMode="auto">
            <a:xfrm>
              <a:off x="1712912" y="-480300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5" name="Oval 162"/>
            <p:cNvSpPr>
              <a:spLocks noChangeArrowheads="1"/>
            </p:cNvSpPr>
            <p:nvPr/>
          </p:nvSpPr>
          <p:spPr bwMode="auto">
            <a:xfrm>
              <a:off x="1739900" y="-4896668"/>
              <a:ext cx="25400"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6" name="Oval 163"/>
            <p:cNvSpPr>
              <a:spLocks noChangeArrowheads="1"/>
            </p:cNvSpPr>
            <p:nvPr/>
          </p:nvSpPr>
          <p:spPr bwMode="auto">
            <a:xfrm>
              <a:off x="1927225" y="-5684068"/>
              <a:ext cx="71438"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7" name="Oval 164"/>
            <p:cNvSpPr>
              <a:spLocks noChangeArrowheads="1"/>
            </p:cNvSpPr>
            <p:nvPr/>
          </p:nvSpPr>
          <p:spPr bwMode="auto">
            <a:xfrm>
              <a:off x="974725" y="-4220393"/>
              <a:ext cx="47625"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8" name="Oval 165"/>
            <p:cNvSpPr>
              <a:spLocks noChangeArrowheads="1"/>
            </p:cNvSpPr>
            <p:nvPr/>
          </p:nvSpPr>
          <p:spPr bwMode="auto">
            <a:xfrm>
              <a:off x="466725" y="-3953693"/>
              <a:ext cx="49213"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09" name="Oval 166"/>
            <p:cNvSpPr>
              <a:spLocks noChangeArrowheads="1"/>
            </p:cNvSpPr>
            <p:nvPr/>
          </p:nvSpPr>
          <p:spPr bwMode="auto">
            <a:xfrm>
              <a:off x="111125" y="-3733030"/>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10" name="Oval 167"/>
            <p:cNvSpPr>
              <a:spLocks noChangeArrowheads="1"/>
            </p:cNvSpPr>
            <p:nvPr/>
          </p:nvSpPr>
          <p:spPr bwMode="auto">
            <a:xfrm>
              <a:off x="557212" y="-3777480"/>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11" name="Oval 168"/>
            <p:cNvSpPr>
              <a:spLocks noChangeArrowheads="1"/>
            </p:cNvSpPr>
            <p:nvPr/>
          </p:nvSpPr>
          <p:spPr bwMode="auto">
            <a:xfrm>
              <a:off x="1244600" y="-4018780"/>
              <a:ext cx="30163"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12" name="Oval 169"/>
            <p:cNvSpPr>
              <a:spLocks noChangeArrowheads="1"/>
            </p:cNvSpPr>
            <p:nvPr/>
          </p:nvSpPr>
          <p:spPr bwMode="auto">
            <a:xfrm>
              <a:off x="1308100" y="-4280718"/>
              <a:ext cx="33338"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13" name="Oval 170"/>
            <p:cNvSpPr>
              <a:spLocks noChangeArrowheads="1"/>
            </p:cNvSpPr>
            <p:nvPr/>
          </p:nvSpPr>
          <p:spPr bwMode="auto">
            <a:xfrm>
              <a:off x="2482850" y="-4453755"/>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14" name="Oval 171"/>
            <p:cNvSpPr>
              <a:spLocks noChangeArrowheads="1"/>
            </p:cNvSpPr>
            <p:nvPr/>
          </p:nvSpPr>
          <p:spPr bwMode="auto">
            <a:xfrm>
              <a:off x="-512763" y="-2993255"/>
              <a:ext cx="57150"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15" name="Oval 172"/>
            <p:cNvSpPr>
              <a:spLocks noChangeArrowheads="1"/>
            </p:cNvSpPr>
            <p:nvPr/>
          </p:nvSpPr>
          <p:spPr bwMode="auto">
            <a:xfrm>
              <a:off x="-485775" y="-2577330"/>
              <a:ext cx="93663"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grpSp>
      <p:grpSp>
        <p:nvGrpSpPr>
          <p:cNvPr id="330" name="组合 329"/>
          <p:cNvGrpSpPr/>
          <p:nvPr/>
        </p:nvGrpSpPr>
        <p:grpSpPr>
          <a:xfrm>
            <a:off x="2038801" y="-5367139"/>
            <a:ext cx="13159633" cy="12595080"/>
            <a:chOff x="2329347" y="3868208"/>
            <a:chExt cx="12696448" cy="12151766"/>
          </a:xfrm>
        </p:grpSpPr>
        <p:grpSp>
          <p:nvGrpSpPr>
            <p:cNvPr id="331" name="组合 38"/>
            <p:cNvGrpSpPr>
              <a:grpSpLocks/>
            </p:cNvGrpSpPr>
            <p:nvPr/>
          </p:nvGrpSpPr>
          <p:grpSpPr bwMode="auto">
            <a:xfrm>
              <a:off x="11143244" y="4086006"/>
              <a:ext cx="312944" cy="335122"/>
              <a:chOff x="0" y="0"/>
              <a:chExt cx="1579866" cy="1685211"/>
            </a:xfrm>
          </p:grpSpPr>
          <p:grpSp>
            <p:nvGrpSpPr>
              <p:cNvPr id="357" name="组合 39"/>
              <p:cNvGrpSpPr>
                <a:grpSpLocks/>
              </p:cNvGrpSpPr>
              <p:nvPr/>
            </p:nvGrpSpPr>
            <p:grpSpPr bwMode="auto">
              <a:xfrm>
                <a:off x="0" y="138230"/>
                <a:ext cx="1276851" cy="1546981"/>
                <a:chOff x="0" y="0"/>
                <a:chExt cx="1276851" cy="1546981"/>
              </a:xfrm>
            </p:grpSpPr>
            <p:sp>
              <p:nvSpPr>
                <p:cNvPr id="362" name="等腰三角形 44"/>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63" name="等腰三角形 45"/>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64" name="等腰三角形 46"/>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358" name="组合 40"/>
              <p:cNvGrpSpPr>
                <a:grpSpLocks/>
              </p:cNvGrpSpPr>
              <p:nvPr/>
            </p:nvGrpSpPr>
            <p:grpSpPr bwMode="auto">
              <a:xfrm flipH="1" flipV="1">
                <a:off x="303015" y="0"/>
                <a:ext cx="1276851" cy="1546981"/>
                <a:chOff x="0" y="0"/>
                <a:chExt cx="1276851" cy="1546981"/>
              </a:xfrm>
            </p:grpSpPr>
            <p:sp>
              <p:nvSpPr>
                <p:cNvPr id="359" name="等腰三角形 41"/>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60" name="等腰三角形 42"/>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61" name="等腰三角形 43"/>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332" name="组合 331"/>
            <p:cNvGrpSpPr/>
            <p:nvPr/>
          </p:nvGrpSpPr>
          <p:grpSpPr>
            <a:xfrm rot="1313263">
              <a:off x="2329347" y="3868208"/>
              <a:ext cx="12151766" cy="12151766"/>
              <a:chOff x="804839" y="2704271"/>
              <a:chExt cx="10425480" cy="10425480"/>
            </a:xfrm>
          </p:grpSpPr>
          <p:sp>
            <p:nvSpPr>
              <p:cNvPr id="351" name="虚线圆外"/>
              <p:cNvSpPr/>
              <p:nvPr/>
            </p:nvSpPr>
            <p:spPr bwMode="auto">
              <a:xfrm>
                <a:off x="804839" y="2704271"/>
                <a:ext cx="10425480" cy="10425480"/>
              </a:xfrm>
              <a:prstGeom prst="ellipse">
                <a:avLst/>
              </a:prstGeom>
              <a:noFill/>
              <a:ln w="6350" cap="flat" cmpd="sng" algn="ctr">
                <a:solidFill>
                  <a:schemeClr val="accent2">
                    <a:alpha val="73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52" name="椭圆 351"/>
              <p:cNvSpPr/>
              <p:nvPr/>
            </p:nvSpPr>
            <p:spPr bwMode="auto">
              <a:xfrm>
                <a:off x="1758061" y="4631451"/>
                <a:ext cx="249195" cy="249195"/>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53" name="椭圆 352"/>
              <p:cNvSpPr/>
              <p:nvPr/>
            </p:nvSpPr>
            <p:spPr bwMode="auto">
              <a:xfrm>
                <a:off x="8459312" y="326765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54" name="椭圆 353"/>
              <p:cNvSpPr/>
              <p:nvPr/>
            </p:nvSpPr>
            <p:spPr bwMode="auto">
              <a:xfrm>
                <a:off x="10554214" y="5361682"/>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55" name="椭圆 354"/>
              <p:cNvSpPr/>
              <p:nvPr/>
            </p:nvSpPr>
            <p:spPr bwMode="auto">
              <a:xfrm>
                <a:off x="10059096" y="11055557"/>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56" name="椭圆 355"/>
              <p:cNvSpPr/>
              <p:nvPr/>
            </p:nvSpPr>
            <p:spPr bwMode="auto">
              <a:xfrm>
                <a:off x="2078270" y="1137602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grpSp>
          <p:nvGrpSpPr>
            <p:cNvPr id="333" name="组合 21"/>
            <p:cNvGrpSpPr>
              <a:grpSpLocks/>
            </p:cNvGrpSpPr>
            <p:nvPr/>
          </p:nvGrpSpPr>
          <p:grpSpPr bwMode="auto">
            <a:xfrm>
              <a:off x="14146098" y="10429425"/>
              <a:ext cx="879697" cy="938836"/>
              <a:chOff x="0" y="0"/>
              <a:chExt cx="1579866" cy="1685211"/>
            </a:xfrm>
          </p:grpSpPr>
          <p:grpSp>
            <p:nvGrpSpPr>
              <p:cNvPr id="343" name="组合 16"/>
              <p:cNvGrpSpPr>
                <a:grpSpLocks/>
              </p:cNvGrpSpPr>
              <p:nvPr/>
            </p:nvGrpSpPr>
            <p:grpSpPr bwMode="auto">
              <a:xfrm>
                <a:off x="0" y="138230"/>
                <a:ext cx="1276851" cy="1546981"/>
                <a:chOff x="0" y="0"/>
                <a:chExt cx="1276851" cy="1546981"/>
              </a:xfrm>
            </p:grpSpPr>
            <p:sp>
              <p:nvSpPr>
                <p:cNvPr id="348" name="等腰三角形 13"/>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49" name="等腰三角形 14"/>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50" name="等腰三角形 15"/>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344" name="组合 17"/>
              <p:cNvGrpSpPr>
                <a:grpSpLocks/>
              </p:cNvGrpSpPr>
              <p:nvPr/>
            </p:nvGrpSpPr>
            <p:grpSpPr bwMode="auto">
              <a:xfrm flipH="1" flipV="1">
                <a:off x="303015" y="0"/>
                <a:ext cx="1276851" cy="1546981"/>
                <a:chOff x="0" y="0"/>
                <a:chExt cx="1276851" cy="1546981"/>
              </a:xfrm>
            </p:grpSpPr>
            <p:sp>
              <p:nvSpPr>
                <p:cNvPr id="345" name="等腰三角形 1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46" name="等腰三角形 1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47" name="等腰三角形 2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334" name="组合 21"/>
            <p:cNvGrpSpPr>
              <a:grpSpLocks/>
            </p:cNvGrpSpPr>
            <p:nvPr/>
          </p:nvGrpSpPr>
          <p:grpSpPr bwMode="auto">
            <a:xfrm>
              <a:off x="2953648" y="12869781"/>
              <a:ext cx="652523" cy="696389"/>
              <a:chOff x="0" y="0"/>
              <a:chExt cx="1579866" cy="1685211"/>
            </a:xfrm>
          </p:grpSpPr>
          <p:grpSp>
            <p:nvGrpSpPr>
              <p:cNvPr id="335" name="组合 16"/>
              <p:cNvGrpSpPr>
                <a:grpSpLocks/>
              </p:cNvGrpSpPr>
              <p:nvPr/>
            </p:nvGrpSpPr>
            <p:grpSpPr bwMode="auto">
              <a:xfrm>
                <a:off x="0" y="138230"/>
                <a:ext cx="1276851" cy="1546981"/>
                <a:chOff x="0" y="0"/>
                <a:chExt cx="1276851" cy="1546981"/>
              </a:xfrm>
            </p:grpSpPr>
            <p:sp>
              <p:nvSpPr>
                <p:cNvPr id="340" name="等腰三角形 13"/>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41" name="等腰三角形 14"/>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42" name="等腰三角形 15"/>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336" name="组合 17"/>
              <p:cNvGrpSpPr>
                <a:grpSpLocks/>
              </p:cNvGrpSpPr>
              <p:nvPr/>
            </p:nvGrpSpPr>
            <p:grpSpPr bwMode="auto">
              <a:xfrm flipH="1" flipV="1">
                <a:off x="303015" y="0"/>
                <a:ext cx="1276851" cy="1546981"/>
                <a:chOff x="0" y="0"/>
                <a:chExt cx="1276851" cy="1546981"/>
              </a:xfrm>
            </p:grpSpPr>
            <p:sp>
              <p:nvSpPr>
                <p:cNvPr id="337" name="等腰三角形 1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38" name="等腰三角形 1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39" name="等腰三角形 2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grpSp>
        <p:nvGrpSpPr>
          <p:cNvPr id="365" name="组合 364"/>
          <p:cNvGrpSpPr/>
          <p:nvPr/>
        </p:nvGrpSpPr>
        <p:grpSpPr>
          <a:xfrm>
            <a:off x="2899706" y="-4673387"/>
            <a:ext cx="11192544" cy="11637120"/>
            <a:chOff x="2774946" y="4405059"/>
            <a:chExt cx="11397718" cy="11850444"/>
          </a:xfrm>
        </p:grpSpPr>
        <p:grpSp>
          <p:nvGrpSpPr>
            <p:cNvPr id="366" name="组合 22"/>
            <p:cNvGrpSpPr>
              <a:grpSpLocks/>
            </p:cNvGrpSpPr>
            <p:nvPr/>
          </p:nvGrpSpPr>
          <p:grpSpPr bwMode="auto">
            <a:xfrm>
              <a:off x="3114077" y="7577018"/>
              <a:ext cx="312944" cy="332659"/>
              <a:chOff x="0" y="0"/>
              <a:chExt cx="1579866" cy="1685211"/>
            </a:xfrm>
          </p:grpSpPr>
          <p:grpSp>
            <p:nvGrpSpPr>
              <p:cNvPr id="392" name="组合 23"/>
              <p:cNvGrpSpPr>
                <a:grpSpLocks/>
              </p:cNvGrpSpPr>
              <p:nvPr/>
            </p:nvGrpSpPr>
            <p:grpSpPr bwMode="auto">
              <a:xfrm>
                <a:off x="0" y="138230"/>
                <a:ext cx="1276851" cy="1546981"/>
                <a:chOff x="0" y="0"/>
                <a:chExt cx="1276851" cy="1546981"/>
              </a:xfrm>
            </p:grpSpPr>
            <p:sp>
              <p:nvSpPr>
                <p:cNvPr id="397"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98"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99"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393" name="组合 24"/>
              <p:cNvGrpSpPr>
                <a:grpSpLocks/>
              </p:cNvGrpSpPr>
              <p:nvPr/>
            </p:nvGrpSpPr>
            <p:grpSpPr bwMode="auto">
              <a:xfrm flipH="1" flipV="1">
                <a:off x="303015" y="0"/>
                <a:ext cx="1276851" cy="1546981"/>
                <a:chOff x="0" y="0"/>
                <a:chExt cx="1276851" cy="1546981"/>
              </a:xfrm>
            </p:grpSpPr>
            <p:sp>
              <p:nvSpPr>
                <p:cNvPr id="394"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95"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96"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367" name="组合 366"/>
            <p:cNvGrpSpPr/>
            <p:nvPr/>
          </p:nvGrpSpPr>
          <p:grpSpPr>
            <a:xfrm>
              <a:off x="2774946" y="4405059"/>
              <a:ext cx="11397718" cy="11397718"/>
              <a:chOff x="804839" y="2704271"/>
              <a:chExt cx="10425480" cy="10425480"/>
            </a:xfrm>
          </p:grpSpPr>
          <p:sp>
            <p:nvSpPr>
              <p:cNvPr id="386" name="虚线圆外"/>
              <p:cNvSpPr/>
              <p:nvPr/>
            </p:nvSpPr>
            <p:spPr bwMode="auto">
              <a:xfrm>
                <a:off x="804839" y="2704271"/>
                <a:ext cx="10425480" cy="10425480"/>
              </a:xfrm>
              <a:prstGeom prst="ellipse">
                <a:avLst/>
              </a:prstGeom>
              <a:noFill/>
              <a:ln w="6350" cap="flat" cmpd="sng" algn="ctr">
                <a:solidFill>
                  <a:schemeClr val="accent2">
                    <a:alpha val="73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87" name="椭圆 386"/>
              <p:cNvSpPr/>
              <p:nvPr/>
            </p:nvSpPr>
            <p:spPr bwMode="auto">
              <a:xfrm>
                <a:off x="1811243" y="4675824"/>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88" name="椭圆 387"/>
              <p:cNvSpPr/>
              <p:nvPr/>
            </p:nvSpPr>
            <p:spPr bwMode="auto">
              <a:xfrm>
                <a:off x="8459312" y="326765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89" name="椭圆 388"/>
              <p:cNvSpPr/>
              <p:nvPr/>
            </p:nvSpPr>
            <p:spPr bwMode="auto">
              <a:xfrm>
                <a:off x="10554214" y="5361682"/>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90" name="椭圆 389"/>
              <p:cNvSpPr/>
              <p:nvPr/>
            </p:nvSpPr>
            <p:spPr bwMode="auto">
              <a:xfrm>
                <a:off x="10059096" y="11055557"/>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91" name="椭圆 390"/>
              <p:cNvSpPr/>
              <p:nvPr/>
            </p:nvSpPr>
            <p:spPr bwMode="auto">
              <a:xfrm>
                <a:off x="2078270" y="11376025"/>
                <a:ext cx="151864" cy="151864"/>
              </a:xfrm>
              <a:prstGeom prst="ellipse">
                <a:avLst/>
              </a:prstGeom>
              <a:solidFill>
                <a:schemeClr val="accent2"/>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grpSp>
          <p:nvGrpSpPr>
            <p:cNvPr id="368" name="组合 22"/>
            <p:cNvGrpSpPr>
              <a:grpSpLocks/>
            </p:cNvGrpSpPr>
            <p:nvPr/>
          </p:nvGrpSpPr>
          <p:grpSpPr bwMode="auto">
            <a:xfrm>
              <a:off x="11894424" y="5386636"/>
              <a:ext cx="600552" cy="638386"/>
              <a:chOff x="0" y="0"/>
              <a:chExt cx="1579866" cy="1685211"/>
            </a:xfrm>
          </p:grpSpPr>
          <p:grpSp>
            <p:nvGrpSpPr>
              <p:cNvPr id="378" name="组合 23"/>
              <p:cNvGrpSpPr>
                <a:grpSpLocks/>
              </p:cNvGrpSpPr>
              <p:nvPr/>
            </p:nvGrpSpPr>
            <p:grpSpPr bwMode="auto">
              <a:xfrm>
                <a:off x="0" y="138230"/>
                <a:ext cx="1276851" cy="1546981"/>
                <a:chOff x="0" y="0"/>
                <a:chExt cx="1276851" cy="1546981"/>
              </a:xfrm>
            </p:grpSpPr>
            <p:sp>
              <p:nvSpPr>
                <p:cNvPr id="383"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84"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85"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379" name="组合 24"/>
              <p:cNvGrpSpPr>
                <a:grpSpLocks/>
              </p:cNvGrpSpPr>
              <p:nvPr/>
            </p:nvGrpSpPr>
            <p:grpSpPr bwMode="auto">
              <a:xfrm flipH="1" flipV="1">
                <a:off x="303015" y="0"/>
                <a:ext cx="1276851" cy="1546981"/>
                <a:chOff x="0" y="0"/>
                <a:chExt cx="1276851" cy="1546981"/>
              </a:xfrm>
            </p:grpSpPr>
            <p:sp>
              <p:nvSpPr>
                <p:cNvPr id="380"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81"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82"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nvGrpSpPr>
            <p:cNvPr id="369" name="组合 22"/>
            <p:cNvGrpSpPr>
              <a:grpSpLocks/>
            </p:cNvGrpSpPr>
            <p:nvPr/>
          </p:nvGrpSpPr>
          <p:grpSpPr bwMode="auto">
            <a:xfrm>
              <a:off x="7958582" y="15922844"/>
              <a:ext cx="312944" cy="332659"/>
              <a:chOff x="0" y="0"/>
              <a:chExt cx="1579866" cy="1685211"/>
            </a:xfrm>
          </p:grpSpPr>
          <p:grpSp>
            <p:nvGrpSpPr>
              <p:cNvPr id="370" name="组合 23"/>
              <p:cNvGrpSpPr>
                <a:grpSpLocks/>
              </p:cNvGrpSpPr>
              <p:nvPr/>
            </p:nvGrpSpPr>
            <p:grpSpPr bwMode="auto">
              <a:xfrm>
                <a:off x="0" y="138230"/>
                <a:ext cx="1276851" cy="1546981"/>
                <a:chOff x="0" y="0"/>
                <a:chExt cx="1276851" cy="1546981"/>
              </a:xfrm>
            </p:grpSpPr>
            <p:sp>
              <p:nvSpPr>
                <p:cNvPr id="375" name="等腰三角形 28"/>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76" name="等腰三角形 29"/>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77" name="等腰三角形 30"/>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nvGrpSpPr>
              <p:cNvPr id="371" name="组合 24"/>
              <p:cNvGrpSpPr>
                <a:grpSpLocks/>
              </p:cNvGrpSpPr>
              <p:nvPr/>
            </p:nvGrpSpPr>
            <p:grpSpPr bwMode="auto">
              <a:xfrm flipH="1" flipV="1">
                <a:off x="303015" y="0"/>
                <a:ext cx="1276851" cy="1546981"/>
                <a:chOff x="0" y="0"/>
                <a:chExt cx="1276851" cy="1546981"/>
              </a:xfrm>
            </p:grpSpPr>
            <p:sp>
              <p:nvSpPr>
                <p:cNvPr id="372" name="等腰三角形 25"/>
                <p:cNvSpPr>
                  <a:spLocks noChangeArrowheads="1"/>
                </p:cNvSpPr>
                <p:nvPr/>
              </p:nvSpPr>
              <p:spPr bwMode="auto">
                <a:xfrm>
                  <a:off x="293490" y="699256"/>
                  <a:ext cx="983361" cy="847725"/>
                </a:xfrm>
                <a:prstGeom prst="triangle">
                  <a:avLst>
                    <a:gd name="adj" fmla="val 50000"/>
                  </a:avLst>
                </a:prstGeom>
                <a:solidFill>
                  <a:srgbClr val="54B89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73" name="等腰三角形 26"/>
                <p:cNvSpPr>
                  <a:spLocks noChangeArrowheads="1"/>
                </p:cNvSpPr>
                <p:nvPr/>
              </p:nvSpPr>
              <p:spPr bwMode="auto">
                <a:xfrm rot="3624834">
                  <a:off x="-67818" y="482566"/>
                  <a:ext cx="983361" cy="847725"/>
                </a:xfrm>
                <a:prstGeom prst="triangle">
                  <a:avLst>
                    <a:gd name="adj" fmla="val 50000"/>
                  </a:avLst>
                </a:prstGeom>
                <a:solidFill>
                  <a:srgbClr val="275A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74" name="等腰三角形 27"/>
                <p:cNvSpPr>
                  <a:spLocks noChangeArrowheads="1"/>
                </p:cNvSpPr>
                <p:nvPr/>
              </p:nvSpPr>
              <p:spPr bwMode="auto">
                <a:xfrm rot="7249998">
                  <a:off x="-64919" y="67818"/>
                  <a:ext cx="983361" cy="847725"/>
                </a:xfrm>
                <a:prstGeom prst="triangle">
                  <a:avLst>
                    <a:gd name="adj" fmla="val 50000"/>
                  </a:avLst>
                </a:prstGeom>
                <a:solidFill>
                  <a:srgbClr val="283A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grpSp>
        </p:grpSp>
      </p:grpSp>
      <p:grpSp>
        <p:nvGrpSpPr>
          <p:cNvPr id="7" name="组合 6"/>
          <p:cNvGrpSpPr/>
          <p:nvPr/>
        </p:nvGrpSpPr>
        <p:grpSpPr>
          <a:xfrm>
            <a:off x="7070490" y="965425"/>
            <a:ext cx="2906499" cy="1244164"/>
            <a:chOff x="7123272" y="951581"/>
            <a:chExt cx="2906499" cy="1244164"/>
          </a:xfrm>
        </p:grpSpPr>
        <p:sp>
          <p:nvSpPr>
            <p:cNvPr id="141" name="Freeform 16"/>
            <p:cNvSpPr>
              <a:spLocks noEditPoints="1"/>
            </p:cNvSpPr>
            <p:nvPr/>
          </p:nvSpPr>
          <p:spPr bwMode="auto">
            <a:xfrm>
              <a:off x="7123272" y="990038"/>
              <a:ext cx="1052044" cy="1170446"/>
            </a:xfrm>
            <a:custGeom>
              <a:avLst/>
              <a:gdLst>
                <a:gd name="T0" fmla="*/ 315 w 632"/>
                <a:gd name="T1" fmla="*/ 617 h 699"/>
                <a:gd name="T2" fmla="*/ 322 w 632"/>
                <a:gd name="T3" fmla="*/ 617 h 699"/>
                <a:gd name="T4" fmla="*/ 357 w 632"/>
                <a:gd name="T5" fmla="*/ 591 h 699"/>
                <a:gd name="T6" fmla="*/ 365 w 632"/>
                <a:gd name="T7" fmla="*/ 589 h 699"/>
                <a:gd name="T8" fmla="*/ 383 w 632"/>
                <a:gd name="T9" fmla="*/ 581 h 699"/>
                <a:gd name="T10" fmla="*/ 377 w 632"/>
                <a:gd name="T11" fmla="*/ 576 h 699"/>
                <a:gd name="T12" fmla="*/ 378 w 632"/>
                <a:gd name="T13" fmla="*/ 567 h 699"/>
                <a:gd name="T14" fmla="*/ 374 w 632"/>
                <a:gd name="T15" fmla="*/ 555 h 699"/>
                <a:gd name="T16" fmla="*/ 349 w 632"/>
                <a:gd name="T17" fmla="*/ 536 h 699"/>
                <a:gd name="T18" fmla="*/ 340 w 632"/>
                <a:gd name="T19" fmla="*/ 534 h 699"/>
                <a:gd name="T20" fmla="*/ 323 w 632"/>
                <a:gd name="T21" fmla="*/ 541 h 699"/>
                <a:gd name="T22" fmla="*/ 320 w 632"/>
                <a:gd name="T23" fmla="*/ 552 h 699"/>
                <a:gd name="T24" fmla="*/ 328 w 632"/>
                <a:gd name="T25" fmla="*/ 575 h 699"/>
                <a:gd name="T26" fmla="*/ 327 w 632"/>
                <a:gd name="T27" fmla="*/ 576 h 699"/>
                <a:gd name="T28" fmla="*/ 306 w 632"/>
                <a:gd name="T29" fmla="*/ 573 h 699"/>
                <a:gd name="T30" fmla="*/ 290 w 632"/>
                <a:gd name="T31" fmla="*/ 565 h 699"/>
                <a:gd name="T32" fmla="*/ 290 w 632"/>
                <a:gd name="T33" fmla="*/ 560 h 699"/>
                <a:gd name="T34" fmla="*/ 298 w 632"/>
                <a:gd name="T35" fmla="*/ 542 h 699"/>
                <a:gd name="T36" fmla="*/ 296 w 632"/>
                <a:gd name="T37" fmla="*/ 531 h 699"/>
                <a:gd name="T38" fmla="*/ 278 w 632"/>
                <a:gd name="T39" fmla="*/ 523 h 699"/>
                <a:gd name="T40" fmla="*/ 262 w 632"/>
                <a:gd name="T41" fmla="*/ 523 h 699"/>
                <a:gd name="T42" fmla="*/ 244 w 632"/>
                <a:gd name="T43" fmla="*/ 533 h 699"/>
                <a:gd name="T44" fmla="*/ 241 w 632"/>
                <a:gd name="T45" fmla="*/ 542 h 699"/>
                <a:gd name="T46" fmla="*/ 248 w 632"/>
                <a:gd name="T47" fmla="*/ 575 h 699"/>
                <a:gd name="T48" fmla="*/ 278 w 632"/>
                <a:gd name="T49" fmla="*/ 597 h 699"/>
                <a:gd name="T50" fmla="*/ 262 w 632"/>
                <a:gd name="T51" fmla="*/ 567 h 699"/>
                <a:gd name="T52" fmla="*/ 259 w 632"/>
                <a:gd name="T53" fmla="*/ 541 h 699"/>
                <a:gd name="T54" fmla="*/ 264 w 632"/>
                <a:gd name="T55" fmla="*/ 539 h 699"/>
                <a:gd name="T56" fmla="*/ 281 w 632"/>
                <a:gd name="T57" fmla="*/ 539 h 699"/>
                <a:gd name="T58" fmla="*/ 278 w 632"/>
                <a:gd name="T59" fmla="*/ 547 h 699"/>
                <a:gd name="T60" fmla="*/ 273 w 632"/>
                <a:gd name="T61" fmla="*/ 567 h 699"/>
                <a:gd name="T62" fmla="*/ 281 w 632"/>
                <a:gd name="T63" fmla="*/ 579 h 699"/>
                <a:gd name="T64" fmla="*/ 315 w 632"/>
                <a:gd name="T65" fmla="*/ 591 h 699"/>
                <a:gd name="T66" fmla="*/ 309 w 632"/>
                <a:gd name="T67" fmla="*/ 609 h 699"/>
                <a:gd name="T68" fmla="*/ 312 w 632"/>
                <a:gd name="T69" fmla="*/ 615 h 699"/>
                <a:gd name="T70" fmla="*/ 399 w 632"/>
                <a:gd name="T71" fmla="*/ 600 h 699"/>
                <a:gd name="T72" fmla="*/ 357 w 632"/>
                <a:gd name="T73" fmla="*/ 609 h 699"/>
                <a:gd name="T74" fmla="*/ 335 w 632"/>
                <a:gd name="T75" fmla="*/ 628 h 699"/>
                <a:gd name="T76" fmla="*/ 343 w 632"/>
                <a:gd name="T77" fmla="*/ 642 h 699"/>
                <a:gd name="T78" fmla="*/ 365 w 632"/>
                <a:gd name="T79" fmla="*/ 625 h 699"/>
                <a:gd name="T80" fmla="*/ 398 w 632"/>
                <a:gd name="T81" fmla="*/ 617 h 699"/>
                <a:gd name="T82" fmla="*/ 427 w 632"/>
                <a:gd name="T83" fmla="*/ 604 h 699"/>
                <a:gd name="T84" fmla="*/ 424 w 632"/>
                <a:gd name="T85" fmla="*/ 621 h 699"/>
                <a:gd name="T86" fmla="*/ 51 w 632"/>
                <a:gd name="T87" fmla="*/ 651 h 699"/>
                <a:gd name="T88" fmla="*/ 475 w 632"/>
                <a:gd name="T89" fmla="*/ 305 h 699"/>
                <a:gd name="T90" fmla="*/ 0 w 632"/>
                <a:gd name="T91" fmla="*/ 0 h 699"/>
                <a:gd name="T92" fmla="*/ 524 w 632"/>
                <a:gd name="T93" fmla="*/ 466 h 699"/>
                <a:gd name="T94" fmla="*/ 152 w 632"/>
                <a:gd name="T95" fmla="*/ 116 h 699"/>
                <a:gd name="T96" fmla="*/ 152 w 632"/>
                <a:gd name="T97" fmla="*/ 82 h 699"/>
                <a:gd name="T98" fmla="*/ 84 w 632"/>
                <a:gd name="T99" fmla="*/ 187 h 699"/>
                <a:gd name="T100" fmla="*/ 428 w 632"/>
                <a:gd name="T101" fmla="*/ 222 h 699"/>
                <a:gd name="T102" fmla="*/ 428 w 632"/>
                <a:gd name="T103" fmla="*/ 242 h 699"/>
                <a:gd name="T104" fmla="*/ 84 w 632"/>
                <a:gd name="T105" fmla="*/ 281 h 699"/>
                <a:gd name="T106" fmla="*/ 428 w 632"/>
                <a:gd name="T107" fmla="*/ 281 h 699"/>
                <a:gd name="T108" fmla="*/ 84 w 632"/>
                <a:gd name="T109" fmla="*/ 357 h 699"/>
                <a:gd name="T110" fmla="*/ 571 w 632"/>
                <a:gd name="T111" fmla="*/ 250 h 699"/>
                <a:gd name="T112" fmla="*/ 632 w 632"/>
                <a:gd name="T113" fmla="*/ 311 h 699"/>
                <a:gd name="T114" fmla="*/ 454 w 632"/>
                <a:gd name="T115" fmla="*/ 489 h 699"/>
                <a:gd name="T116" fmla="*/ 393 w 632"/>
                <a:gd name="T117" fmla="*/ 428 h 699"/>
                <a:gd name="T118" fmla="*/ 375 w 632"/>
                <a:gd name="T119" fmla="*/ 445 h 699"/>
                <a:gd name="T120" fmla="*/ 445 w 632"/>
                <a:gd name="T121" fmla="*/ 500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2" h="699">
                  <a:moveTo>
                    <a:pt x="312" y="615"/>
                  </a:moveTo>
                  <a:lnTo>
                    <a:pt x="312" y="615"/>
                  </a:lnTo>
                  <a:lnTo>
                    <a:pt x="315" y="617"/>
                  </a:lnTo>
                  <a:lnTo>
                    <a:pt x="319" y="618"/>
                  </a:lnTo>
                  <a:lnTo>
                    <a:pt x="319" y="618"/>
                  </a:lnTo>
                  <a:lnTo>
                    <a:pt x="322" y="617"/>
                  </a:lnTo>
                  <a:lnTo>
                    <a:pt x="327" y="615"/>
                  </a:lnTo>
                  <a:lnTo>
                    <a:pt x="335" y="609"/>
                  </a:lnTo>
                  <a:lnTo>
                    <a:pt x="357" y="591"/>
                  </a:lnTo>
                  <a:lnTo>
                    <a:pt x="357" y="591"/>
                  </a:lnTo>
                  <a:lnTo>
                    <a:pt x="365" y="589"/>
                  </a:lnTo>
                  <a:lnTo>
                    <a:pt x="365" y="589"/>
                  </a:lnTo>
                  <a:lnTo>
                    <a:pt x="369" y="591"/>
                  </a:lnTo>
                  <a:lnTo>
                    <a:pt x="375" y="594"/>
                  </a:lnTo>
                  <a:lnTo>
                    <a:pt x="383" y="581"/>
                  </a:lnTo>
                  <a:lnTo>
                    <a:pt x="378" y="576"/>
                  </a:lnTo>
                  <a:lnTo>
                    <a:pt x="378" y="576"/>
                  </a:lnTo>
                  <a:lnTo>
                    <a:pt x="377" y="576"/>
                  </a:lnTo>
                  <a:lnTo>
                    <a:pt x="377" y="576"/>
                  </a:lnTo>
                  <a:lnTo>
                    <a:pt x="378" y="571"/>
                  </a:lnTo>
                  <a:lnTo>
                    <a:pt x="378" y="567"/>
                  </a:lnTo>
                  <a:lnTo>
                    <a:pt x="377" y="560"/>
                  </a:lnTo>
                  <a:lnTo>
                    <a:pt x="374" y="555"/>
                  </a:lnTo>
                  <a:lnTo>
                    <a:pt x="374" y="555"/>
                  </a:lnTo>
                  <a:lnTo>
                    <a:pt x="369" y="547"/>
                  </a:lnTo>
                  <a:lnTo>
                    <a:pt x="359" y="539"/>
                  </a:lnTo>
                  <a:lnTo>
                    <a:pt x="349" y="536"/>
                  </a:lnTo>
                  <a:lnTo>
                    <a:pt x="344" y="534"/>
                  </a:lnTo>
                  <a:lnTo>
                    <a:pt x="340" y="534"/>
                  </a:lnTo>
                  <a:lnTo>
                    <a:pt x="340" y="534"/>
                  </a:lnTo>
                  <a:lnTo>
                    <a:pt x="332" y="536"/>
                  </a:lnTo>
                  <a:lnTo>
                    <a:pt x="327" y="537"/>
                  </a:lnTo>
                  <a:lnTo>
                    <a:pt x="323" y="541"/>
                  </a:lnTo>
                  <a:lnTo>
                    <a:pt x="322" y="544"/>
                  </a:lnTo>
                  <a:lnTo>
                    <a:pt x="322" y="544"/>
                  </a:lnTo>
                  <a:lnTo>
                    <a:pt x="320" y="552"/>
                  </a:lnTo>
                  <a:lnTo>
                    <a:pt x="322" y="560"/>
                  </a:lnTo>
                  <a:lnTo>
                    <a:pt x="325" y="568"/>
                  </a:lnTo>
                  <a:lnTo>
                    <a:pt x="328" y="575"/>
                  </a:lnTo>
                  <a:lnTo>
                    <a:pt x="328" y="575"/>
                  </a:lnTo>
                  <a:lnTo>
                    <a:pt x="327" y="576"/>
                  </a:lnTo>
                  <a:lnTo>
                    <a:pt x="327" y="576"/>
                  </a:lnTo>
                  <a:lnTo>
                    <a:pt x="320" y="576"/>
                  </a:lnTo>
                  <a:lnTo>
                    <a:pt x="320" y="576"/>
                  </a:lnTo>
                  <a:lnTo>
                    <a:pt x="306" y="573"/>
                  </a:lnTo>
                  <a:lnTo>
                    <a:pt x="296" y="570"/>
                  </a:lnTo>
                  <a:lnTo>
                    <a:pt x="291" y="567"/>
                  </a:lnTo>
                  <a:lnTo>
                    <a:pt x="290" y="565"/>
                  </a:lnTo>
                  <a:lnTo>
                    <a:pt x="290" y="565"/>
                  </a:lnTo>
                  <a:lnTo>
                    <a:pt x="290" y="563"/>
                  </a:lnTo>
                  <a:lnTo>
                    <a:pt x="290" y="560"/>
                  </a:lnTo>
                  <a:lnTo>
                    <a:pt x="293" y="554"/>
                  </a:lnTo>
                  <a:lnTo>
                    <a:pt x="293" y="554"/>
                  </a:lnTo>
                  <a:lnTo>
                    <a:pt x="298" y="542"/>
                  </a:lnTo>
                  <a:lnTo>
                    <a:pt x="298" y="537"/>
                  </a:lnTo>
                  <a:lnTo>
                    <a:pt x="296" y="531"/>
                  </a:lnTo>
                  <a:lnTo>
                    <a:pt x="296" y="531"/>
                  </a:lnTo>
                  <a:lnTo>
                    <a:pt x="291" y="528"/>
                  </a:lnTo>
                  <a:lnTo>
                    <a:pt x="285" y="525"/>
                  </a:lnTo>
                  <a:lnTo>
                    <a:pt x="278" y="523"/>
                  </a:lnTo>
                  <a:lnTo>
                    <a:pt x="272" y="521"/>
                  </a:lnTo>
                  <a:lnTo>
                    <a:pt x="272" y="521"/>
                  </a:lnTo>
                  <a:lnTo>
                    <a:pt x="262" y="523"/>
                  </a:lnTo>
                  <a:lnTo>
                    <a:pt x="254" y="525"/>
                  </a:lnTo>
                  <a:lnTo>
                    <a:pt x="248" y="529"/>
                  </a:lnTo>
                  <a:lnTo>
                    <a:pt x="244" y="533"/>
                  </a:lnTo>
                  <a:lnTo>
                    <a:pt x="244" y="533"/>
                  </a:lnTo>
                  <a:lnTo>
                    <a:pt x="243" y="537"/>
                  </a:lnTo>
                  <a:lnTo>
                    <a:pt x="241" y="542"/>
                  </a:lnTo>
                  <a:lnTo>
                    <a:pt x="241" y="552"/>
                  </a:lnTo>
                  <a:lnTo>
                    <a:pt x="244" y="563"/>
                  </a:lnTo>
                  <a:lnTo>
                    <a:pt x="248" y="575"/>
                  </a:lnTo>
                  <a:lnTo>
                    <a:pt x="257" y="594"/>
                  </a:lnTo>
                  <a:lnTo>
                    <a:pt x="265" y="607"/>
                  </a:lnTo>
                  <a:lnTo>
                    <a:pt x="278" y="597"/>
                  </a:lnTo>
                  <a:lnTo>
                    <a:pt x="278" y="597"/>
                  </a:lnTo>
                  <a:lnTo>
                    <a:pt x="270" y="583"/>
                  </a:lnTo>
                  <a:lnTo>
                    <a:pt x="262" y="567"/>
                  </a:lnTo>
                  <a:lnTo>
                    <a:pt x="257" y="552"/>
                  </a:lnTo>
                  <a:lnTo>
                    <a:pt x="257" y="546"/>
                  </a:lnTo>
                  <a:lnTo>
                    <a:pt x="259" y="541"/>
                  </a:lnTo>
                  <a:lnTo>
                    <a:pt x="259" y="541"/>
                  </a:lnTo>
                  <a:lnTo>
                    <a:pt x="260" y="539"/>
                  </a:lnTo>
                  <a:lnTo>
                    <a:pt x="264" y="539"/>
                  </a:lnTo>
                  <a:lnTo>
                    <a:pt x="272" y="539"/>
                  </a:lnTo>
                  <a:lnTo>
                    <a:pt x="272" y="539"/>
                  </a:lnTo>
                  <a:lnTo>
                    <a:pt x="281" y="539"/>
                  </a:lnTo>
                  <a:lnTo>
                    <a:pt x="281" y="539"/>
                  </a:lnTo>
                  <a:lnTo>
                    <a:pt x="278" y="547"/>
                  </a:lnTo>
                  <a:lnTo>
                    <a:pt x="278" y="547"/>
                  </a:lnTo>
                  <a:lnTo>
                    <a:pt x="275" y="552"/>
                  </a:lnTo>
                  <a:lnTo>
                    <a:pt x="273" y="558"/>
                  </a:lnTo>
                  <a:lnTo>
                    <a:pt x="273" y="567"/>
                  </a:lnTo>
                  <a:lnTo>
                    <a:pt x="275" y="573"/>
                  </a:lnTo>
                  <a:lnTo>
                    <a:pt x="275" y="573"/>
                  </a:lnTo>
                  <a:lnTo>
                    <a:pt x="281" y="579"/>
                  </a:lnTo>
                  <a:lnTo>
                    <a:pt x="290" y="584"/>
                  </a:lnTo>
                  <a:lnTo>
                    <a:pt x="301" y="589"/>
                  </a:lnTo>
                  <a:lnTo>
                    <a:pt x="315" y="591"/>
                  </a:lnTo>
                  <a:lnTo>
                    <a:pt x="315" y="591"/>
                  </a:lnTo>
                  <a:lnTo>
                    <a:pt x="311" y="602"/>
                  </a:lnTo>
                  <a:lnTo>
                    <a:pt x="309" y="609"/>
                  </a:lnTo>
                  <a:lnTo>
                    <a:pt x="309" y="612"/>
                  </a:lnTo>
                  <a:lnTo>
                    <a:pt x="312" y="615"/>
                  </a:lnTo>
                  <a:lnTo>
                    <a:pt x="312" y="615"/>
                  </a:lnTo>
                  <a:close/>
                  <a:moveTo>
                    <a:pt x="398" y="617"/>
                  </a:moveTo>
                  <a:lnTo>
                    <a:pt x="399" y="600"/>
                  </a:lnTo>
                  <a:lnTo>
                    <a:pt x="399" y="600"/>
                  </a:lnTo>
                  <a:lnTo>
                    <a:pt x="383" y="600"/>
                  </a:lnTo>
                  <a:lnTo>
                    <a:pt x="370" y="604"/>
                  </a:lnTo>
                  <a:lnTo>
                    <a:pt x="357" y="609"/>
                  </a:lnTo>
                  <a:lnTo>
                    <a:pt x="348" y="615"/>
                  </a:lnTo>
                  <a:lnTo>
                    <a:pt x="340" y="621"/>
                  </a:lnTo>
                  <a:lnTo>
                    <a:pt x="335" y="628"/>
                  </a:lnTo>
                  <a:lnTo>
                    <a:pt x="330" y="633"/>
                  </a:lnTo>
                  <a:lnTo>
                    <a:pt x="343" y="642"/>
                  </a:lnTo>
                  <a:lnTo>
                    <a:pt x="343" y="642"/>
                  </a:lnTo>
                  <a:lnTo>
                    <a:pt x="346" y="639"/>
                  </a:lnTo>
                  <a:lnTo>
                    <a:pt x="357" y="630"/>
                  </a:lnTo>
                  <a:lnTo>
                    <a:pt x="365" y="625"/>
                  </a:lnTo>
                  <a:lnTo>
                    <a:pt x="374" y="620"/>
                  </a:lnTo>
                  <a:lnTo>
                    <a:pt x="385" y="618"/>
                  </a:lnTo>
                  <a:lnTo>
                    <a:pt x="398" y="617"/>
                  </a:lnTo>
                  <a:lnTo>
                    <a:pt x="398" y="617"/>
                  </a:lnTo>
                  <a:close/>
                  <a:moveTo>
                    <a:pt x="424" y="621"/>
                  </a:moveTo>
                  <a:lnTo>
                    <a:pt x="427" y="604"/>
                  </a:lnTo>
                  <a:lnTo>
                    <a:pt x="409" y="602"/>
                  </a:lnTo>
                  <a:lnTo>
                    <a:pt x="407" y="618"/>
                  </a:lnTo>
                  <a:lnTo>
                    <a:pt x="424" y="621"/>
                  </a:lnTo>
                  <a:close/>
                  <a:moveTo>
                    <a:pt x="475" y="507"/>
                  </a:moveTo>
                  <a:lnTo>
                    <a:pt x="475" y="651"/>
                  </a:lnTo>
                  <a:lnTo>
                    <a:pt x="51" y="651"/>
                  </a:lnTo>
                  <a:lnTo>
                    <a:pt x="51" y="50"/>
                  </a:lnTo>
                  <a:lnTo>
                    <a:pt x="475" y="50"/>
                  </a:lnTo>
                  <a:lnTo>
                    <a:pt x="475" y="305"/>
                  </a:lnTo>
                  <a:lnTo>
                    <a:pt x="524" y="261"/>
                  </a:lnTo>
                  <a:lnTo>
                    <a:pt x="524" y="0"/>
                  </a:lnTo>
                  <a:lnTo>
                    <a:pt x="0" y="0"/>
                  </a:lnTo>
                  <a:lnTo>
                    <a:pt x="0" y="699"/>
                  </a:lnTo>
                  <a:lnTo>
                    <a:pt x="524" y="699"/>
                  </a:lnTo>
                  <a:lnTo>
                    <a:pt x="524" y="466"/>
                  </a:lnTo>
                  <a:lnTo>
                    <a:pt x="475" y="507"/>
                  </a:lnTo>
                  <a:close/>
                  <a:moveTo>
                    <a:pt x="152" y="82"/>
                  </a:moveTo>
                  <a:lnTo>
                    <a:pt x="152" y="116"/>
                  </a:lnTo>
                  <a:lnTo>
                    <a:pt x="372" y="116"/>
                  </a:lnTo>
                  <a:lnTo>
                    <a:pt x="372" y="82"/>
                  </a:lnTo>
                  <a:lnTo>
                    <a:pt x="152" y="82"/>
                  </a:lnTo>
                  <a:close/>
                  <a:moveTo>
                    <a:pt x="428" y="168"/>
                  </a:moveTo>
                  <a:lnTo>
                    <a:pt x="84" y="168"/>
                  </a:lnTo>
                  <a:lnTo>
                    <a:pt x="84" y="187"/>
                  </a:lnTo>
                  <a:lnTo>
                    <a:pt x="428" y="187"/>
                  </a:lnTo>
                  <a:lnTo>
                    <a:pt x="428" y="168"/>
                  </a:lnTo>
                  <a:close/>
                  <a:moveTo>
                    <a:pt x="428" y="222"/>
                  </a:moveTo>
                  <a:lnTo>
                    <a:pt x="84" y="222"/>
                  </a:lnTo>
                  <a:lnTo>
                    <a:pt x="84" y="242"/>
                  </a:lnTo>
                  <a:lnTo>
                    <a:pt x="428" y="242"/>
                  </a:lnTo>
                  <a:lnTo>
                    <a:pt x="428" y="222"/>
                  </a:lnTo>
                  <a:close/>
                  <a:moveTo>
                    <a:pt x="428" y="281"/>
                  </a:moveTo>
                  <a:lnTo>
                    <a:pt x="84" y="281"/>
                  </a:lnTo>
                  <a:lnTo>
                    <a:pt x="84" y="298"/>
                  </a:lnTo>
                  <a:lnTo>
                    <a:pt x="428" y="298"/>
                  </a:lnTo>
                  <a:lnTo>
                    <a:pt x="428" y="281"/>
                  </a:lnTo>
                  <a:close/>
                  <a:moveTo>
                    <a:pt x="428" y="339"/>
                  </a:moveTo>
                  <a:lnTo>
                    <a:pt x="84" y="339"/>
                  </a:lnTo>
                  <a:lnTo>
                    <a:pt x="84" y="357"/>
                  </a:lnTo>
                  <a:lnTo>
                    <a:pt x="428" y="357"/>
                  </a:lnTo>
                  <a:lnTo>
                    <a:pt x="428" y="339"/>
                  </a:lnTo>
                  <a:close/>
                  <a:moveTo>
                    <a:pt x="571" y="250"/>
                  </a:moveTo>
                  <a:lnTo>
                    <a:pt x="542" y="279"/>
                  </a:lnTo>
                  <a:lnTo>
                    <a:pt x="603" y="340"/>
                  </a:lnTo>
                  <a:lnTo>
                    <a:pt x="632" y="311"/>
                  </a:lnTo>
                  <a:lnTo>
                    <a:pt x="571" y="250"/>
                  </a:lnTo>
                  <a:close/>
                  <a:moveTo>
                    <a:pt x="393" y="428"/>
                  </a:moveTo>
                  <a:lnTo>
                    <a:pt x="454" y="489"/>
                  </a:lnTo>
                  <a:lnTo>
                    <a:pt x="596" y="348"/>
                  </a:lnTo>
                  <a:lnTo>
                    <a:pt x="533" y="285"/>
                  </a:lnTo>
                  <a:lnTo>
                    <a:pt x="393" y="428"/>
                  </a:lnTo>
                  <a:close/>
                  <a:moveTo>
                    <a:pt x="445" y="500"/>
                  </a:moveTo>
                  <a:lnTo>
                    <a:pt x="382" y="439"/>
                  </a:lnTo>
                  <a:lnTo>
                    <a:pt x="375" y="445"/>
                  </a:lnTo>
                  <a:lnTo>
                    <a:pt x="357" y="525"/>
                  </a:lnTo>
                  <a:lnTo>
                    <a:pt x="437" y="507"/>
                  </a:lnTo>
                  <a:lnTo>
                    <a:pt x="445" y="500"/>
                  </a:lnTo>
                  <a:close/>
                </a:path>
              </a:pathLst>
            </a:custGeom>
            <a:solidFill>
              <a:schemeClr val="accent2">
                <a:lumMod val="20000"/>
                <a:lumOff val="80000"/>
              </a:schemeClr>
            </a:solidFill>
            <a:ln>
              <a:noFill/>
            </a:ln>
          </p:spPr>
          <p:txBody>
            <a:bodyPr vert="horz" wrap="square" lIns="91440" tIns="45720" rIns="91440" bIns="45720" numCol="1" anchor="t" anchorCtr="0" compatLnSpc="1">
              <a:prstTxWarp prst="textNoShape">
                <a:avLst/>
              </a:prstTxWarp>
            </a:bodyPr>
            <a:lstStyle/>
            <a:p>
              <a:r>
                <a:rPr lang="en-US" altLang="zh-CN" dirty="0">
                  <a:solidFill>
                    <a:schemeClr val="accent2">
                      <a:lumMod val="50000"/>
                    </a:schemeClr>
                  </a:solidFill>
                  <a:latin typeface="方正中等线简体" panose="02010601030101010101" pitchFamily="2" charset="-122"/>
                  <a:ea typeface="方正中等线简体" panose="02010601030101010101" pitchFamily="2" charset="-122"/>
                </a:rPr>
                <a:t> </a:t>
              </a:r>
              <a:endParaRPr lang="zh-CN" altLang="en-US" dirty="0">
                <a:solidFill>
                  <a:schemeClr val="accent2">
                    <a:lumMod val="50000"/>
                  </a:schemeClr>
                </a:solidFill>
                <a:latin typeface="方正中等线简体" panose="02010601030101010101" pitchFamily="2" charset="-122"/>
                <a:ea typeface="方正中等线简体" panose="02010601030101010101" pitchFamily="2" charset="-122"/>
              </a:endParaRPr>
            </a:p>
          </p:txBody>
        </p:sp>
        <p:sp>
          <p:nvSpPr>
            <p:cNvPr id="142" name="Rectangle 17"/>
            <p:cNvSpPr>
              <a:spLocks noChangeArrowheads="1"/>
            </p:cNvSpPr>
            <p:nvPr/>
          </p:nvSpPr>
          <p:spPr bwMode="auto">
            <a:xfrm>
              <a:off x="8261658" y="951581"/>
              <a:ext cx="176811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1691716"/>
              <a:r>
                <a:rPr lang="zh-CN" altLang="zh-CN" sz="6000" b="1" smtClean="0">
                  <a:solidFill>
                    <a:schemeClr val="accent2">
                      <a:lumMod val="20000"/>
                      <a:lumOff val="80000"/>
                    </a:schemeClr>
                  </a:solidFill>
                  <a:latin typeface="微软雅黑" pitchFamily="34" charset="-122"/>
                  <a:ea typeface="微软雅黑" pitchFamily="34" charset="-122"/>
                </a:rPr>
                <a:t>目 </a:t>
              </a:r>
              <a:r>
                <a:rPr lang="zh-TW" altLang="en-US" sz="6000" b="1">
                  <a:solidFill>
                    <a:schemeClr val="accent2">
                      <a:lumMod val="20000"/>
                      <a:lumOff val="80000"/>
                    </a:schemeClr>
                  </a:solidFill>
                  <a:latin typeface="微软雅黑" pitchFamily="34" charset="-122"/>
                  <a:ea typeface="微软雅黑" pitchFamily="34" charset="-122"/>
                </a:rPr>
                <a:t>錄</a:t>
              </a:r>
              <a:endParaRPr lang="zh-CN" altLang="zh-CN" sz="3600" b="1" dirty="0">
                <a:solidFill>
                  <a:schemeClr val="accent2">
                    <a:lumMod val="20000"/>
                    <a:lumOff val="80000"/>
                  </a:schemeClr>
                </a:solidFill>
                <a:latin typeface="微软雅黑" pitchFamily="34" charset="-122"/>
                <a:ea typeface="微软雅黑" pitchFamily="34" charset="-122"/>
              </a:endParaRPr>
            </a:p>
          </p:txBody>
        </p:sp>
        <p:sp>
          <p:nvSpPr>
            <p:cNvPr id="143" name="Rectangle 18"/>
            <p:cNvSpPr>
              <a:spLocks noChangeArrowheads="1"/>
            </p:cNvSpPr>
            <p:nvPr/>
          </p:nvSpPr>
          <p:spPr bwMode="auto">
            <a:xfrm>
              <a:off x="8417242" y="1764858"/>
              <a:ext cx="148303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1691716"/>
              <a:r>
                <a:rPr lang="zh-CN" altLang="zh-CN" sz="2800" dirty="0">
                  <a:solidFill>
                    <a:schemeClr val="accent2">
                      <a:lumMod val="20000"/>
                      <a:lumOff val="80000"/>
                    </a:schemeClr>
                  </a:solidFill>
                  <a:latin typeface="微软雅黑" pitchFamily="34" charset="-122"/>
                  <a:ea typeface="微软雅黑" pitchFamily="34" charset="-122"/>
                </a:rPr>
                <a:t>contents</a:t>
              </a:r>
              <a:endParaRPr lang="zh-CN" altLang="zh-CN" sz="2400" dirty="0">
                <a:solidFill>
                  <a:schemeClr val="accent2">
                    <a:lumMod val="20000"/>
                    <a:lumOff val="80000"/>
                  </a:schemeClr>
                </a:solidFill>
                <a:latin typeface="微软雅黑" pitchFamily="34" charset="-122"/>
                <a:ea typeface="微软雅黑" pitchFamily="34" charset="-122"/>
              </a:endParaRPr>
            </a:p>
          </p:txBody>
        </p:sp>
      </p:grpSp>
      <p:grpSp>
        <p:nvGrpSpPr>
          <p:cNvPr id="8" name="组合 7"/>
          <p:cNvGrpSpPr/>
          <p:nvPr/>
        </p:nvGrpSpPr>
        <p:grpSpPr>
          <a:xfrm>
            <a:off x="1698014" y="5066531"/>
            <a:ext cx="2367243" cy="1092945"/>
            <a:chOff x="796633" y="4258896"/>
            <a:chExt cx="2367243" cy="1092945"/>
          </a:xfrm>
        </p:grpSpPr>
        <p:sp>
          <p:nvSpPr>
            <p:cNvPr id="401" name="文本框 9"/>
            <p:cNvSpPr txBox="1"/>
            <p:nvPr/>
          </p:nvSpPr>
          <p:spPr>
            <a:xfrm>
              <a:off x="796633" y="4258896"/>
              <a:ext cx="2365417" cy="696779"/>
            </a:xfrm>
            <a:prstGeom prst="rect">
              <a:avLst/>
            </a:prstGeom>
            <a:noFill/>
          </p:spPr>
          <p:txBody>
            <a:bodyPr wrap="square" lIns="126160" tIns="63080" rIns="126160" bIns="63080" rtlCol="0">
              <a:spAutoFit/>
            </a:bodyPr>
            <a:lstStyle/>
            <a:p>
              <a:pPr marL="0" lvl="1" algn="ctr"/>
              <a:r>
                <a:rPr lang="zh-TW" altLang="en-US" sz="3700" b="1" smtClean="0">
                  <a:solidFill>
                    <a:schemeClr val="accent3"/>
                  </a:solidFill>
                  <a:latin typeface="微软雅黑" pitchFamily="34" charset="-122"/>
                  <a:ea typeface="微软雅黑" pitchFamily="34" charset="-122"/>
                </a:rPr>
                <a:t>介紹</a:t>
              </a:r>
              <a:endParaRPr lang="zh-CN" altLang="en-US" sz="3700" b="1" dirty="0">
                <a:solidFill>
                  <a:schemeClr val="accent3"/>
                </a:solidFill>
                <a:latin typeface="微软雅黑" pitchFamily="34" charset="-122"/>
                <a:ea typeface="微软雅黑" pitchFamily="34" charset="-122"/>
              </a:endParaRPr>
            </a:p>
          </p:txBody>
        </p:sp>
        <p:sp>
          <p:nvSpPr>
            <p:cNvPr id="407" name="文本框 9"/>
            <p:cNvSpPr txBox="1"/>
            <p:nvPr/>
          </p:nvSpPr>
          <p:spPr>
            <a:xfrm>
              <a:off x="798459" y="4916672"/>
              <a:ext cx="2365417" cy="435169"/>
            </a:xfrm>
            <a:prstGeom prst="rect">
              <a:avLst/>
            </a:prstGeom>
            <a:noFill/>
          </p:spPr>
          <p:txBody>
            <a:bodyPr wrap="square" lIns="126160" tIns="63080" rIns="126160" bIns="63080" rtlCol="0">
              <a:spAutoFit/>
            </a:bodyPr>
            <a:lstStyle/>
            <a:p>
              <a:pPr marL="0" lvl="1" algn="ctr"/>
              <a:r>
                <a:rPr lang="en-US" altLang="zh-TW" sz="2000" smtClean="0">
                  <a:solidFill>
                    <a:schemeClr val="accent3"/>
                  </a:solidFill>
                  <a:latin typeface="微软雅黑" pitchFamily="34" charset="-122"/>
                  <a:ea typeface="微软雅黑" pitchFamily="34" charset="-122"/>
                </a:rPr>
                <a:t>Introduction</a:t>
              </a:r>
              <a:endParaRPr lang="zh-CN" altLang="en-US" sz="2000" dirty="0">
                <a:solidFill>
                  <a:schemeClr val="accent3"/>
                </a:solidFill>
                <a:latin typeface="微软雅黑" pitchFamily="34" charset="-122"/>
                <a:ea typeface="微软雅黑" pitchFamily="34" charset="-122"/>
              </a:endParaRPr>
            </a:p>
          </p:txBody>
        </p:sp>
      </p:grpSp>
      <p:grpSp>
        <p:nvGrpSpPr>
          <p:cNvPr id="9" name="组合 8"/>
          <p:cNvGrpSpPr/>
          <p:nvPr/>
        </p:nvGrpSpPr>
        <p:grpSpPr>
          <a:xfrm>
            <a:off x="4737819" y="6681555"/>
            <a:ext cx="3189825" cy="1137876"/>
            <a:chOff x="2875674" y="5786770"/>
            <a:chExt cx="3189825" cy="1137876"/>
          </a:xfrm>
        </p:grpSpPr>
        <p:sp>
          <p:nvSpPr>
            <p:cNvPr id="408" name="文本框 9"/>
            <p:cNvSpPr txBox="1"/>
            <p:nvPr/>
          </p:nvSpPr>
          <p:spPr>
            <a:xfrm>
              <a:off x="2875674" y="5786770"/>
              <a:ext cx="3189825" cy="696779"/>
            </a:xfrm>
            <a:prstGeom prst="rect">
              <a:avLst/>
            </a:prstGeom>
            <a:noFill/>
          </p:spPr>
          <p:txBody>
            <a:bodyPr wrap="square" lIns="126160" tIns="63080" rIns="126160" bIns="63080" rtlCol="0">
              <a:spAutoFit/>
            </a:bodyPr>
            <a:lstStyle/>
            <a:p>
              <a:pPr marL="0" lvl="1" algn="ctr"/>
              <a:r>
                <a:rPr lang="zh-TW" altLang="en-US" sz="3700" b="1" smtClean="0">
                  <a:solidFill>
                    <a:schemeClr val="accent3"/>
                  </a:solidFill>
                  <a:latin typeface="微软雅黑" pitchFamily="34" charset="-122"/>
                  <a:ea typeface="微软雅黑" pitchFamily="34" charset="-122"/>
                </a:rPr>
                <a:t>相關</a:t>
              </a:r>
              <a:r>
                <a:rPr lang="zh-TW" altLang="en-US" sz="3700" b="1">
                  <a:solidFill>
                    <a:schemeClr val="accent3"/>
                  </a:solidFill>
                  <a:latin typeface="微软雅黑" pitchFamily="34" charset="-122"/>
                  <a:ea typeface="微软雅黑" pitchFamily="34" charset="-122"/>
                </a:rPr>
                <a:t>作品</a:t>
              </a:r>
              <a:endParaRPr lang="zh-CN" altLang="en-US" sz="3700" b="1" dirty="0">
                <a:solidFill>
                  <a:schemeClr val="accent3"/>
                </a:solidFill>
                <a:latin typeface="微软雅黑" pitchFamily="34" charset="-122"/>
                <a:ea typeface="微软雅黑" pitchFamily="34" charset="-122"/>
              </a:endParaRPr>
            </a:p>
          </p:txBody>
        </p:sp>
        <p:sp>
          <p:nvSpPr>
            <p:cNvPr id="409" name="文本框 9"/>
            <p:cNvSpPr txBox="1"/>
            <p:nvPr/>
          </p:nvSpPr>
          <p:spPr>
            <a:xfrm>
              <a:off x="3538349" y="6489477"/>
              <a:ext cx="1932206" cy="435169"/>
            </a:xfrm>
            <a:prstGeom prst="rect">
              <a:avLst/>
            </a:prstGeom>
            <a:noFill/>
          </p:spPr>
          <p:txBody>
            <a:bodyPr wrap="square" lIns="126160" tIns="63080" rIns="126160" bIns="63080" rtlCol="0">
              <a:spAutoFit/>
            </a:bodyPr>
            <a:lstStyle/>
            <a:p>
              <a:pPr marL="0" lvl="1"/>
              <a:r>
                <a:rPr lang="en-US" altLang="zh-TW" sz="2000" smtClean="0">
                  <a:solidFill>
                    <a:schemeClr val="accent3"/>
                  </a:solidFill>
                  <a:latin typeface="微软雅黑" pitchFamily="34" charset="-122"/>
                  <a:ea typeface="微软雅黑" pitchFamily="34" charset="-122"/>
                </a:rPr>
                <a:t>Related Work</a:t>
              </a:r>
              <a:endParaRPr lang="zh-CN" altLang="en-US" sz="2000" dirty="0">
                <a:solidFill>
                  <a:schemeClr val="accent3"/>
                </a:solidFill>
                <a:latin typeface="微软雅黑" pitchFamily="34" charset="-122"/>
                <a:ea typeface="微软雅黑" pitchFamily="34" charset="-122"/>
              </a:endParaRPr>
            </a:p>
          </p:txBody>
        </p:sp>
      </p:grpSp>
      <p:grpSp>
        <p:nvGrpSpPr>
          <p:cNvPr id="10" name="组合 9"/>
          <p:cNvGrpSpPr/>
          <p:nvPr/>
        </p:nvGrpSpPr>
        <p:grpSpPr>
          <a:xfrm>
            <a:off x="9550614" y="6708899"/>
            <a:ext cx="2981954" cy="1129558"/>
            <a:chOff x="6621660" y="6715964"/>
            <a:chExt cx="2981954" cy="1129558"/>
          </a:xfrm>
        </p:grpSpPr>
        <p:sp>
          <p:nvSpPr>
            <p:cNvPr id="410" name="文本框 9"/>
            <p:cNvSpPr txBox="1"/>
            <p:nvPr/>
          </p:nvSpPr>
          <p:spPr>
            <a:xfrm>
              <a:off x="6621660" y="6715964"/>
              <a:ext cx="2981954" cy="696779"/>
            </a:xfrm>
            <a:prstGeom prst="rect">
              <a:avLst/>
            </a:prstGeom>
            <a:noFill/>
          </p:spPr>
          <p:txBody>
            <a:bodyPr wrap="square" lIns="126160" tIns="63080" rIns="126160" bIns="63080" rtlCol="0">
              <a:spAutoFit/>
            </a:bodyPr>
            <a:lstStyle/>
            <a:p>
              <a:pPr marL="0" lvl="1" algn="ctr"/>
              <a:r>
                <a:rPr lang="zh-TW" altLang="en-US" sz="3700" b="1" smtClean="0">
                  <a:solidFill>
                    <a:schemeClr val="accent3"/>
                  </a:solidFill>
                  <a:latin typeface="微软雅黑" pitchFamily="34" charset="-122"/>
                  <a:ea typeface="微软雅黑" pitchFamily="34" charset="-122"/>
                </a:rPr>
                <a:t>方</a:t>
              </a:r>
              <a:r>
                <a:rPr lang="zh-TW" altLang="en-US" sz="3700" b="1">
                  <a:solidFill>
                    <a:schemeClr val="accent3"/>
                  </a:solidFill>
                  <a:latin typeface="微软雅黑" pitchFamily="34" charset="-122"/>
                  <a:ea typeface="微软雅黑" pitchFamily="34" charset="-122"/>
                </a:rPr>
                <a:t>法</a:t>
              </a:r>
              <a:endParaRPr lang="zh-CN" altLang="en-US" sz="3700" b="1" dirty="0">
                <a:solidFill>
                  <a:schemeClr val="accent3"/>
                </a:solidFill>
                <a:latin typeface="微软雅黑" pitchFamily="34" charset="-122"/>
                <a:ea typeface="微软雅黑" pitchFamily="34" charset="-122"/>
              </a:endParaRPr>
            </a:p>
          </p:txBody>
        </p:sp>
        <p:sp>
          <p:nvSpPr>
            <p:cNvPr id="411" name="文本框 9"/>
            <p:cNvSpPr txBox="1"/>
            <p:nvPr/>
          </p:nvSpPr>
          <p:spPr>
            <a:xfrm>
              <a:off x="6975462" y="7410353"/>
              <a:ext cx="2353199" cy="435169"/>
            </a:xfrm>
            <a:prstGeom prst="rect">
              <a:avLst/>
            </a:prstGeom>
            <a:noFill/>
          </p:spPr>
          <p:txBody>
            <a:bodyPr wrap="square" lIns="126160" tIns="63080" rIns="126160" bIns="63080" rtlCol="0">
              <a:spAutoFit/>
            </a:bodyPr>
            <a:lstStyle/>
            <a:p>
              <a:pPr marL="0" lvl="1" algn="ctr"/>
              <a:r>
                <a:rPr lang="en-US" altLang="zh-CN" sz="2000">
                  <a:solidFill>
                    <a:schemeClr val="accent3"/>
                  </a:solidFill>
                  <a:latin typeface="微软雅黑" pitchFamily="34" charset="-122"/>
                  <a:ea typeface="微软雅黑" pitchFamily="34" charset="-122"/>
                </a:rPr>
                <a:t>M</a:t>
              </a:r>
              <a:r>
                <a:rPr lang="en-US" altLang="zh-CN" sz="2000" smtClean="0">
                  <a:solidFill>
                    <a:schemeClr val="accent3"/>
                  </a:solidFill>
                  <a:latin typeface="微软雅黑" pitchFamily="34" charset="-122"/>
                  <a:ea typeface="微软雅黑" pitchFamily="34" charset="-122"/>
                </a:rPr>
                <a:t>ethod</a:t>
              </a:r>
              <a:endParaRPr lang="zh-CN" altLang="en-US" sz="2000" dirty="0">
                <a:solidFill>
                  <a:schemeClr val="accent3"/>
                </a:solidFill>
                <a:latin typeface="微软雅黑" pitchFamily="34" charset="-122"/>
                <a:ea typeface="微软雅黑" pitchFamily="34" charset="-122"/>
              </a:endParaRPr>
            </a:p>
          </p:txBody>
        </p:sp>
      </p:grpSp>
      <p:grpSp>
        <p:nvGrpSpPr>
          <p:cNvPr id="11" name="组合 10"/>
          <p:cNvGrpSpPr/>
          <p:nvPr/>
        </p:nvGrpSpPr>
        <p:grpSpPr>
          <a:xfrm>
            <a:off x="12809794" y="4984089"/>
            <a:ext cx="2594670" cy="1127697"/>
            <a:chOff x="10578845" y="5998866"/>
            <a:chExt cx="2594670" cy="1127697"/>
          </a:xfrm>
        </p:grpSpPr>
        <p:sp>
          <p:nvSpPr>
            <p:cNvPr id="412" name="文本框 9"/>
            <p:cNvSpPr txBox="1"/>
            <p:nvPr/>
          </p:nvSpPr>
          <p:spPr>
            <a:xfrm>
              <a:off x="10578845" y="5998866"/>
              <a:ext cx="2594670" cy="696779"/>
            </a:xfrm>
            <a:prstGeom prst="rect">
              <a:avLst/>
            </a:prstGeom>
            <a:noFill/>
          </p:spPr>
          <p:txBody>
            <a:bodyPr wrap="square" lIns="126160" tIns="63080" rIns="126160" bIns="63080" rtlCol="0">
              <a:spAutoFit/>
            </a:bodyPr>
            <a:lstStyle/>
            <a:p>
              <a:pPr marL="0" lvl="1" algn="ctr"/>
              <a:r>
                <a:rPr lang="zh-TW" altLang="en-US" sz="3700" b="1">
                  <a:solidFill>
                    <a:schemeClr val="accent3"/>
                  </a:solidFill>
                  <a:latin typeface="微软雅黑" pitchFamily="34" charset="-122"/>
                  <a:ea typeface="微软雅黑" pitchFamily="34" charset="-122"/>
                </a:rPr>
                <a:t>結論</a:t>
              </a:r>
              <a:endParaRPr lang="zh-CN" altLang="en-US" sz="3700" b="1" dirty="0">
                <a:solidFill>
                  <a:schemeClr val="accent3"/>
                </a:solidFill>
                <a:latin typeface="微软雅黑" pitchFamily="34" charset="-122"/>
                <a:ea typeface="微软雅黑" pitchFamily="34" charset="-122"/>
              </a:endParaRPr>
            </a:p>
          </p:txBody>
        </p:sp>
        <p:sp>
          <p:nvSpPr>
            <p:cNvPr id="413" name="文本框 9"/>
            <p:cNvSpPr txBox="1"/>
            <p:nvPr/>
          </p:nvSpPr>
          <p:spPr>
            <a:xfrm>
              <a:off x="10794425" y="6691394"/>
              <a:ext cx="2252333" cy="435169"/>
            </a:xfrm>
            <a:prstGeom prst="rect">
              <a:avLst/>
            </a:prstGeom>
            <a:noFill/>
          </p:spPr>
          <p:txBody>
            <a:bodyPr wrap="square" lIns="126160" tIns="63080" rIns="126160" bIns="63080" rtlCol="0">
              <a:spAutoFit/>
            </a:bodyPr>
            <a:lstStyle/>
            <a:p>
              <a:pPr marL="0" lvl="1" algn="ctr"/>
              <a:r>
                <a:rPr lang="en-US" altLang="zh-CN" sz="2000" smtClean="0">
                  <a:solidFill>
                    <a:schemeClr val="accent3"/>
                  </a:solidFill>
                  <a:latin typeface="微软雅黑" pitchFamily="34" charset="-122"/>
                  <a:ea typeface="微软雅黑" pitchFamily="34" charset="-122"/>
                </a:rPr>
                <a:t>Conclusion</a:t>
              </a:r>
              <a:endParaRPr lang="zh-CN" altLang="en-US" sz="2000" dirty="0">
                <a:solidFill>
                  <a:schemeClr val="accent3"/>
                </a:solidFill>
                <a:latin typeface="微软雅黑" pitchFamily="34" charset="-122"/>
                <a:ea typeface="微软雅黑" pitchFamily="34" charset="-122"/>
              </a:endParaRPr>
            </a:p>
          </p:txBody>
        </p:sp>
      </p:grpSp>
    </p:spTree>
    <p:extLst>
      <p:ext uri="{BB962C8B-B14F-4D97-AF65-F5344CB8AC3E}">
        <p14:creationId xmlns:p14="http://schemas.microsoft.com/office/powerpoint/2010/main" val="1972392886"/>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fill="hold" grpId="2" nodeType="withEffect" p14:presetBounceEnd="70667">
                                      <p:stCondLst>
                                        <p:cond delay="0"/>
                                      </p:stCondLst>
                                      <p:childTnLst>
                                        <p:animMotion origin="layout" path="M -3.32083E-6 4.70917E-6 L -3.32083E-6 -0.24996 " pathEditMode="relative" rAng="0" ptsTypes="AA" p14:bounceEnd="70667">
                                          <p:cBhvr>
                                            <p:cTn id="6" dur="750" fill="hold"/>
                                            <p:tgtEl>
                                              <p:spTgt spid="91"/>
                                            </p:tgtEl>
                                            <p:attrNameLst>
                                              <p:attrName>ppt_x</p:attrName>
                                              <p:attrName>ppt_y</p:attrName>
                                            </p:attrNameLst>
                                          </p:cBhvr>
                                          <p:rCtr x="0" y="-12498"/>
                                        </p:animMotion>
                                      </p:childTnLst>
                                    </p:cTn>
                                  </p:par>
                                  <p:par>
                                    <p:cTn id="7" presetID="64" presetClass="path" presetSubtype="0" accel="50000" fill="hold" nodeType="withEffect" p14:presetBounceEnd="70667">
                                      <p:stCondLst>
                                        <p:cond delay="0"/>
                                      </p:stCondLst>
                                      <p:childTnLst>
                                        <p:animMotion origin="layout" path="M -2.85178E-6 -2.88282E-8 L -2.85178E-6 -0.24996 " pathEditMode="relative" rAng="0" ptsTypes="AA" p14:bounceEnd="70667">
                                          <p:cBhvr>
                                            <p:cTn id="8" dur="750" fill="hold"/>
                                            <p:tgtEl>
                                              <p:spTgt spid="92"/>
                                            </p:tgtEl>
                                            <p:attrNameLst>
                                              <p:attrName>ppt_x</p:attrName>
                                              <p:attrName>ppt_y</p:attrName>
                                            </p:attrNameLst>
                                          </p:cBhvr>
                                          <p:rCtr x="0" y="-12498"/>
                                        </p:animMotion>
                                      </p:childTnLst>
                                    </p:cTn>
                                  </p:par>
                                  <p:par>
                                    <p:cTn id="9" presetID="64" presetClass="path" presetSubtype="0" accel="50000" fill="hold" nodeType="withEffect" p14:presetBounceEnd="70667">
                                      <p:stCondLst>
                                        <p:cond delay="0"/>
                                      </p:stCondLst>
                                      <p:childTnLst>
                                        <p:animMotion origin="layout" path="M -4.69043E-7 2.63863E-6 L -4.69043E-7 -0.24996 " pathEditMode="relative" rAng="0" ptsTypes="AA" p14:bounceEnd="70667">
                                          <p:cBhvr>
                                            <p:cTn id="10" dur="750" fill="hold"/>
                                            <p:tgtEl>
                                              <p:spTgt spid="147"/>
                                            </p:tgtEl>
                                            <p:attrNameLst>
                                              <p:attrName>ppt_x</p:attrName>
                                              <p:attrName>ppt_y</p:attrName>
                                            </p:attrNameLst>
                                          </p:cBhvr>
                                          <p:rCtr x="0" y="-12498"/>
                                        </p:animMotion>
                                      </p:childTnLst>
                                    </p:cTn>
                                  </p:par>
                                  <p:par>
                                    <p:cTn id="11" presetID="64" presetClass="path" presetSubtype="0" accel="50000" fill="hold" nodeType="withEffect" p14:presetBounceEnd="70667">
                                      <p:stCondLst>
                                        <p:cond delay="0"/>
                                      </p:stCondLst>
                                      <p:childTnLst>
                                        <p:animMotion origin="layout" path="M 2.94559E-6 -2.56232E-6 L 2.94559E-6 -0.24996 " pathEditMode="relative" rAng="0" ptsTypes="AA" p14:bounceEnd="70667">
                                          <p:cBhvr>
                                            <p:cTn id="12" dur="750" fill="hold"/>
                                            <p:tgtEl>
                                              <p:spTgt spid="330"/>
                                            </p:tgtEl>
                                            <p:attrNameLst>
                                              <p:attrName>ppt_x</p:attrName>
                                              <p:attrName>ppt_y</p:attrName>
                                            </p:attrNameLst>
                                          </p:cBhvr>
                                          <p:rCtr x="0" y="-12498"/>
                                        </p:animMotion>
                                      </p:childTnLst>
                                    </p:cTn>
                                  </p:par>
                                  <p:par>
                                    <p:cTn id="13" presetID="64" presetClass="path" presetSubtype="0" accel="50000" fill="hold" nodeType="withEffect" p14:presetBounceEnd="70667">
                                      <p:stCondLst>
                                        <p:cond delay="0"/>
                                      </p:stCondLst>
                                      <p:childTnLst>
                                        <p:animMotion origin="layout" path="M -3.78987E-6 4.44124E-6 L -3.78987E-6 -0.24996 " pathEditMode="relative" rAng="0" ptsTypes="AA" p14:bounceEnd="70667">
                                          <p:cBhvr>
                                            <p:cTn id="14" dur="750" fill="hold"/>
                                            <p:tgtEl>
                                              <p:spTgt spid="365"/>
                                            </p:tgtEl>
                                            <p:attrNameLst>
                                              <p:attrName>ppt_x</p:attrName>
                                              <p:attrName>ppt_y</p:attrName>
                                            </p:attrNameLst>
                                          </p:cBhvr>
                                          <p:rCtr x="0" y="-12498"/>
                                        </p:animMotion>
                                      </p:childTnLst>
                                    </p:cTn>
                                  </p:par>
                                </p:childTnLst>
                              </p:cTn>
                            </p:par>
                            <p:par>
                              <p:cTn id="15" fill="hold">
                                <p:stCondLst>
                                  <p:cond delay="750"/>
                                </p:stCondLst>
                                <p:childTnLst>
                                  <p:par>
                                    <p:cTn id="16" presetID="8" presetClass="emph" presetSubtype="0" fill="hold" grpId="1" nodeType="afterEffect">
                                      <p:stCondLst>
                                        <p:cond delay="50"/>
                                      </p:stCondLst>
                                      <p:childTnLst>
                                        <p:animRot by="21600000">
                                          <p:cBhvr>
                                            <p:cTn id="17" dur="10100" fill="hold"/>
                                            <p:tgtEl>
                                              <p:spTgt spid="91"/>
                                            </p:tgtEl>
                                            <p:attrNameLst>
                                              <p:attrName>r</p:attrName>
                                            </p:attrNameLst>
                                          </p:cBhvr>
                                        </p:animRot>
                                      </p:childTnLst>
                                    </p:cTn>
                                  </p:par>
                                  <p:par>
                                    <p:cTn id="18" presetID="8" presetClass="emph" presetSubtype="0" fill="hold" nodeType="withEffect">
                                      <p:stCondLst>
                                        <p:cond delay="50"/>
                                      </p:stCondLst>
                                      <p:childTnLst>
                                        <p:animRot by="21600000">
                                          <p:cBhvr>
                                            <p:cTn id="19" dur="11700" fill="hold"/>
                                            <p:tgtEl>
                                              <p:spTgt spid="92"/>
                                            </p:tgtEl>
                                            <p:attrNameLst>
                                              <p:attrName>r</p:attrName>
                                            </p:attrNameLst>
                                          </p:cBhvr>
                                        </p:animRot>
                                      </p:childTnLst>
                                    </p:cTn>
                                  </p:par>
                                  <p:par>
                                    <p:cTn id="20" presetID="8" presetClass="emph" presetSubtype="0" fill="hold" nodeType="withEffect">
                                      <p:stCondLst>
                                        <p:cond delay="50"/>
                                      </p:stCondLst>
                                      <p:childTnLst>
                                        <p:animRot by="21600000">
                                          <p:cBhvr>
                                            <p:cTn id="21" dur="8900" fill="hold"/>
                                            <p:tgtEl>
                                              <p:spTgt spid="147"/>
                                            </p:tgtEl>
                                            <p:attrNameLst>
                                              <p:attrName>r</p:attrName>
                                            </p:attrNameLst>
                                          </p:cBhvr>
                                        </p:animRot>
                                      </p:childTnLst>
                                    </p:cTn>
                                  </p:par>
                                  <p:par>
                                    <p:cTn id="22" presetID="8" presetClass="emph" presetSubtype="0" fill="hold" nodeType="withEffect">
                                      <p:stCondLst>
                                        <p:cond delay="0"/>
                                      </p:stCondLst>
                                      <p:childTnLst>
                                        <p:animRot by="10800000">
                                          <p:cBhvr>
                                            <p:cTn id="23" dur="6750" fill="hold"/>
                                            <p:tgtEl>
                                              <p:spTgt spid="330"/>
                                            </p:tgtEl>
                                            <p:attrNameLst>
                                              <p:attrName>r</p:attrName>
                                            </p:attrNameLst>
                                          </p:cBhvr>
                                        </p:animRot>
                                      </p:childTnLst>
                                    </p:cTn>
                                  </p:par>
                                  <p:par>
                                    <p:cTn id="24" presetID="8" presetClass="emph" presetSubtype="0" fill="hold" nodeType="withEffect">
                                      <p:stCondLst>
                                        <p:cond delay="50"/>
                                      </p:stCondLst>
                                      <p:childTnLst>
                                        <p:animRot by="10800000">
                                          <p:cBhvr>
                                            <p:cTn id="25" dur="8050" fill="hold"/>
                                            <p:tgtEl>
                                              <p:spTgt spid="365"/>
                                            </p:tgtEl>
                                            <p:attrNameLst>
                                              <p:attrName>r</p:attrName>
                                            </p:attrNameLst>
                                          </p:cBhvr>
                                        </p:animRot>
                                      </p:childTnLst>
                                    </p:cTn>
                                  </p:par>
                                  <p:par>
                                    <p:cTn id="26" presetID="53" presetClass="entr" presetSubtype="16"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par>
                                    <p:cTn id="31" presetID="1" presetClass="entr" presetSubtype="0" fill="hold" nodeType="withEffect">
                                      <p:stCondLst>
                                        <p:cond delay="500"/>
                                      </p:stCondLst>
                                      <p:childTnLst>
                                        <p:set>
                                          <p:cBhvr>
                                            <p:cTn id="32" dur="1" fill="hold">
                                              <p:stCondLst>
                                                <p:cond delay="0"/>
                                              </p:stCondLst>
                                            </p:cTn>
                                            <p:tgtEl>
                                              <p:spTgt spid="2"/>
                                            </p:tgtEl>
                                            <p:attrNameLst>
                                              <p:attrName>style.visibility</p:attrName>
                                            </p:attrNameLst>
                                          </p:cBhvr>
                                          <p:to>
                                            <p:strVal val="visible"/>
                                          </p:to>
                                        </p:set>
                                      </p:childTnLst>
                                    </p:cTn>
                                  </p:par>
                                  <p:par>
                                    <p:cTn id="33" presetID="64" presetClass="path" presetSubtype="0" accel="50000" decel="50000" fill="hold" nodeType="withEffect">
                                      <p:stCondLst>
                                        <p:cond delay="500"/>
                                      </p:stCondLst>
                                      <p:childTnLst>
                                        <p:animMotion origin="layout" path="M -4.50281E-6 9.24199E-7 L 0.33237 -0.21791 " pathEditMode="relative" rAng="0" ptsTypes="AA">
                                          <p:cBhvr>
                                            <p:cTn id="34" dur="1000" spd="-100000" fill="hold"/>
                                            <p:tgtEl>
                                              <p:spTgt spid="2"/>
                                            </p:tgtEl>
                                            <p:attrNameLst>
                                              <p:attrName>ppt_x</p:attrName>
                                              <p:attrName>ppt_y</p:attrName>
                                            </p:attrNameLst>
                                          </p:cBhvr>
                                          <p:rCtr x="16614" y="-10904"/>
                                        </p:animMotion>
                                      </p:childTnLst>
                                    </p:cTn>
                                  </p:par>
                                  <p:par>
                                    <p:cTn id="35" presetID="2" presetClass="entr" presetSubtype="4" fill="hold" nodeType="withEffect">
                                      <p:stCondLst>
                                        <p:cond delay="100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ppt_x"/>
                                              </p:val>
                                            </p:tav>
                                            <p:tav tm="100000">
                                              <p:val>
                                                <p:strVal val="#ppt_x"/>
                                              </p:val>
                                            </p:tav>
                                          </p:tavLst>
                                        </p:anim>
                                        <p:anim calcmode="lin" valueType="num">
                                          <p:cBhvr additive="base">
                                            <p:cTn id="38" dur="500" fill="hold"/>
                                            <p:tgtEl>
                                              <p:spTgt spid="8"/>
                                            </p:tgtEl>
                                            <p:attrNameLst>
                                              <p:attrName>ppt_y</p:attrName>
                                            </p:attrNameLst>
                                          </p:cBhvr>
                                          <p:tavLst>
                                            <p:tav tm="0">
                                              <p:val>
                                                <p:strVal val="1+#ppt_h/2"/>
                                              </p:val>
                                            </p:tav>
                                            <p:tav tm="100000">
                                              <p:val>
                                                <p:strVal val="#ppt_y"/>
                                              </p:val>
                                            </p:tav>
                                          </p:tavLst>
                                        </p:anim>
                                      </p:childTnLst>
                                    </p:cTn>
                                  </p:par>
                                  <p:par>
                                    <p:cTn id="39" presetID="1" presetClass="entr" presetSubtype="0" fill="hold" nodeType="withEffect">
                                      <p:stCondLst>
                                        <p:cond delay="1750"/>
                                      </p:stCondLst>
                                      <p:childTnLst>
                                        <p:set>
                                          <p:cBhvr>
                                            <p:cTn id="40" dur="1" fill="hold">
                                              <p:stCondLst>
                                                <p:cond delay="0"/>
                                              </p:stCondLst>
                                            </p:cTn>
                                            <p:tgtEl>
                                              <p:spTgt spid="3"/>
                                            </p:tgtEl>
                                            <p:attrNameLst>
                                              <p:attrName>style.visibility</p:attrName>
                                            </p:attrNameLst>
                                          </p:cBhvr>
                                          <p:to>
                                            <p:strVal val="visible"/>
                                          </p:to>
                                        </p:set>
                                      </p:childTnLst>
                                    </p:cTn>
                                  </p:par>
                                  <p:par>
                                    <p:cTn id="41" presetID="64" presetClass="path" presetSubtype="0" accel="50000" decel="50000" fill="hold" nodeType="withEffect">
                                      <p:stCondLst>
                                        <p:cond delay="1750"/>
                                      </p:stCondLst>
                                      <p:childTnLst>
                                        <p:animMotion origin="layout" path="M -3.22702E-6 -2.25538E-7 L 0.21633 -0.37663 " pathEditMode="relative" rAng="0" ptsTypes="AA">
                                          <p:cBhvr>
                                            <p:cTn id="42" dur="1000" spd="-100000" fill="hold"/>
                                            <p:tgtEl>
                                              <p:spTgt spid="3"/>
                                            </p:tgtEl>
                                            <p:attrNameLst>
                                              <p:attrName>ppt_x</p:attrName>
                                              <p:attrName>ppt_y</p:attrName>
                                            </p:attrNameLst>
                                          </p:cBhvr>
                                          <p:rCtr x="10816" y="-18840"/>
                                        </p:animMotion>
                                      </p:childTnLst>
                                    </p:cTn>
                                  </p:par>
                                  <p:par>
                                    <p:cTn id="43" presetID="2" presetClass="entr" presetSubtype="4" fill="hold" nodeType="withEffect">
                                      <p:stCondLst>
                                        <p:cond delay="2250"/>
                                      </p:stCondLs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ppt_x"/>
                                              </p:val>
                                            </p:tav>
                                            <p:tav tm="100000">
                                              <p:val>
                                                <p:strVal val="#ppt_x"/>
                                              </p:val>
                                            </p:tav>
                                          </p:tavLst>
                                        </p:anim>
                                        <p:anim calcmode="lin" valueType="num">
                                          <p:cBhvr additive="base">
                                            <p:cTn id="46" dur="500" fill="hold"/>
                                            <p:tgtEl>
                                              <p:spTgt spid="9"/>
                                            </p:tgtEl>
                                            <p:attrNameLst>
                                              <p:attrName>ppt_y</p:attrName>
                                            </p:attrNameLst>
                                          </p:cBhvr>
                                          <p:tavLst>
                                            <p:tav tm="0">
                                              <p:val>
                                                <p:strVal val="1+#ppt_h/2"/>
                                              </p:val>
                                            </p:tav>
                                            <p:tav tm="100000">
                                              <p:val>
                                                <p:strVal val="#ppt_y"/>
                                              </p:val>
                                            </p:tav>
                                          </p:tavLst>
                                        </p:anim>
                                      </p:childTnLst>
                                    </p:cTn>
                                  </p:par>
                                  <p:par>
                                    <p:cTn id="47" presetID="1" presetClass="entr" presetSubtype="0" fill="hold" nodeType="withEffect">
                                      <p:stCondLst>
                                        <p:cond delay="2750"/>
                                      </p:stCondLst>
                                      <p:childTnLst>
                                        <p:set>
                                          <p:cBhvr>
                                            <p:cTn id="48" dur="1" fill="hold">
                                              <p:stCondLst>
                                                <p:cond delay="0"/>
                                              </p:stCondLst>
                                            </p:cTn>
                                            <p:tgtEl>
                                              <p:spTgt spid="4"/>
                                            </p:tgtEl>
                                            <p:attrNameLst>
                                              <p:attrName>style.visibility</p:attrName>
                                            </p:attrNameLst>
                                          </p:cBhvr>
                                          <p:to>
                                            <p:strVal val="visible"/>
                                          </p:to>
                                        </p:set>
                                      </p:childTnLst>
                                    </p:cTn>
                                  </p:par>
                                  <p:par>
                                    <p:cTn id="49" presetID="42" presetClass="path" presetSubtype="0" accel="50000" decel="50000" fill="hold" nodeType="withEffect">
                                      <p:stCondLst>
                                        <p:cond delay="2750"/>
                                      </p:stCondLst>
                                      <p:childTnLst>
                                        <p:animMotion origin="layout" path="M 3.05816E-6 3.4526E-6 L 0.01538 -0.43531 " pathEditMode="relative" rAng="0" ptsTypes="AA">
                                          <p:cBhvr>
                                            <p:cTn id="50" dur="1000" spd="-100000" fill="hold"/>
                                            <p:tgtEl>
                                              <p:spTgt spid="4"/>
                                            </p:tgtEl>
                                            <p:attrNameLst>
                                              <p:attrName>ppt_x</p:attrName>
                                              <p:attrName>ppt_y</p:attrName>
                                            </p:attrNameLst>
                                          </p:cBhvr>
                                          <p:rCtr x="769" y="-21774"/>
                                        </p:animMotion>
                                      </p:childTnLst>
                                    </p:cTn>
                                  </p:par>
                                  <p:par>
                                    <p:cTn id="51" presetID="2" presetClass="entr" presetSubtype="4" fill="hold" nodeType="withEffect">
                                      <p:stCondLst>
                                        <p:cond delay="3250"/>
                                      </p:stCondLst>
                                      <p:childTnLst>
                                        <p:set>
                                          <p:cBhvr>
                                            <p:cTn id="52" dur="1" fill="hold">
                                              <p:stCondLst>
                                                <p:cond delay="0"/>
                                              </p:stCondLst>
                                            </p:cTn>
                                            <p:tgtEl>
                                              <p:spTgt spid="10"/>
                                            </p:tgtEl>
                                            <p:attrNameLst>
                                              <p:attrName>style.visibility</p:attrName>
                                            </p:attrNameLst>
                                          </p:cBhvr>
                                          <p:to>
                                            <p:strVal val="visible"/>
                                          </p:to>
                                        </p:set>
                                        <p:anim calcmode="lin" valueType="num">
                                          <p:cBhvr additive="base">
                                            <p:cTn id="53" dur="500" fill="hold"/>
                                            <p:tgtEl>
                                              <p:spTgt spid="10"/>
                                            </p:tgtEl>
                                            <p:attrNameLst>
                                              <p:attrName>ppt_x</p:attrName>
                                            </p:attrNameLst>
                                          </p:cBhvr>
                                          <p:tavLst>
                                            <p:tav tm="0">
                                              <p:val>
                                                <p:strVal val="#ppt_x"/>
                                              </p:val>
                                            </p:tav>
                                            <p:tav tm="100000">
                                              <p:val>
                                                <p:strVal val="#ppt_x"/>
                                              </p:val>
                                            </p:tav>
                                          </p:tavLst>
                                        </p:anim>
                                        <p:anim calcmode="lin" valueType="num">
                                          <p:cBhvr additive="base">
                                            <p:cTn id="54" dur="500" fill="hold"/>
                                            <p:tgtEl>
                                              <p:spTgt spid="10"/>
                                            </p:tgtEl>
                                            <p:attrNameLst>
                                              <p:attrName>ppt_y</p:attrName>
                                            </p:attrNameLst>
                                          </p:cBhvr>
                                          <p:tavLst>
                                            <p:tav tm="0">
                                              <p:val>
                                                <p:strVal val="1+#ppt_h/2"/>
                                              </p:val>
                                            </p:tav>
                                            <p:tav tm="100000">
                                              <p:val>
                                                <p:strVal val="#ppt_y"/>
                                              </p:val>
                                            </p:tav>
                                          </p:tavLst>
                                        </p:anim>
                                      </p:childTnLst>
                                    </p:cTn>
                                  </p:par>
                                  <p:par>
                                    <p:cTn id="55" presetID="1" presetClass="entr" presetSubtype="0" fill="hold" nodeType="withEffect">
                                      <p:stCondLst>
                                        <p:cond delay="3750"/>
                                      </p:stCondLst>
                                      <p:childTnLst>
                                        <p:set>
                                          <p:cBhvr>
                                            <p:cTn id="56" dur="1" fill="hold">
                                              <p:stCondLst>
                                                <p:cond delay="0"/>
                                              </p:stCondLst>
                                            </p:cTn>
                                            <p:tgtEl>
                                              <p:spTgt spid="5"/>
                                            </p:tgtEl>
                                            <p:attrNameLst>
                                              <p:attrName>style.visibility</p:attrName>
                                            </p:attrNameLst>
                                          </p:cBhvr>
                                          <p:to>
                                            <p:strVal val="visible"/>
                                          </p:to>
                                        </p:set>
                                      </p:childTnLst>
                                    </p:cTn>
                                  </p:par>
                                  <p:par>
                                    <p:cTn id="57" presetID="64" presetClass="path" presetSubtype="0" accel="50000" decel="50000" fill="hold" nodeType="withEffect">
                                      <p:stCondLst>
                                        <p:cond delay="3750"/>
                                      </p:stCondLst>
                                      <p:childTnLst>
                                        <p:animMotion origin="layout" path="M 3.88368E-6 8.66542E-7 L -0.19597 -0.37612 " pathEditMode="relative" rAng="0" ptsTypes="AA">
                                          <p:cBhvr>
                                            <p:cTn id="58" dur="1000" spd="-100000" fill="hold"/>
                                            <p:tgtEl>
                                              <p:spTgt spid="5"/>
                                            </p:tgtEl>
                                            <p:attrNameLst>
                                              <p:attrName>ppt_x</p:attrName>
                                              <p:attrName>ppt_y</p:attrName>
                                            </p:attrNameLst>
                                          </p:cBhvr>
                                          <p:rCtr x="-9803" y="-18806"/>
                                        </p:animMotion>
                                      </p:childTnLst>
                                    </p:cTn>
                                  </p:par>
                                  <p:par>
                                    <p:cTn id="59" presetID="2" presetClass="entr" presetSubtype="4" fill="hold" nodeType="withEffect">
                                      <p:stCondLst>
                                        <p:cond delay="4250"/>
                                      </p:stCondLst>
                                      <p:childTnLst>
                                        <p:set>
                                          <p:cBhvr>
                                            <p:cTn id="60" dur="1" fill="hold">
                                              <p:stCondLst>
                                                <p:cond delay="0"/>
                                              </p:stCondLst>
                                            </p:cTn>
                                            <p:tgtEl>
                                              <p:spTgt spid="11"/>
                                            </p:tgtEl>
                                            <p:attrNameLst>
                                              <p:attrName>style.visibility</p:attrName>
                                            </p:attrNameLst>
                                          </p:cBhvr>
                                          <p:to>
                                            <p:strVal val="visible"/>
                                          </p:to>
                                        </p:set>
                                        <p:anim calcmode="lin" valueType="num">
                                          <p:cBhvr additive="base">
                                            <p:cTn id="61" dur="500" fill="hold"/>
                                            <p:tgtEl>
                                              <p:spTgt spid="11"/>
                                            </p:tgtEl>
                                            <p:attrNameLst>
                                              <p:attrName>ppt_x</p:attrName>
                                            </p:attrNameLst>
                                          </p:cBhvr>
                                          <p:tavLst>
                                            <p:tav tm="0">
                                              <p:val>
                                                <p:strVal val="#ppt_x"/>
                                              </p:val>
                                            </p:tav>
                                            <p:tav tm="100000">
                                              <p:val>
                                                <p:strVal val="#ppt_x"/>
                                              </p:val>
                                            </p:tav>
                                          </p:tavLst>
                                        </p:anim>
                                        <p:anim calcmode="lin" valueType="num">
                                          <p:cBhvr additive="base">
                                            <p:cTn id="6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1" animBg="1"/>
          <p:bldP spid="91" grpId="2"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fill="hold" grpId="2" nodeType="withEffect">
                                      <p:stCondLst>
                                        <p:cond delay="0"/>
                                      </p:stCondLst>
                                      <p:childTnLst>
                                        <p:animMotion origin="layout" path="M -3.32083E-6 4.70917E-6 L -3.32083E-6 -0.24996 " pathEditMode="relative" rAng="0" ptsTypes="AA">
                                          <p:cBhvr>
                                            <p:cTn id="6" dur="750" fill="hold"/>
                                            <p:tgtEl>
                                              <p:spTgt spid="91"/>
                                            </p:tgtEl>
                                            <p:attrNameLst>
                                              <p:attrName>ppt_x</p:attrName>
                                              <p:attrName>ppt_y</p:attrName>
                                            </p:attrNameLst>
                                          </p:cBhvr>
                                          <p:rCtr x="0" y="-12498"/>
                                        </p:animMotion>
                                      </p:childTnLst>
                                    </p:cTn>
                                  </p:par>
                                  <p:par>
                                    <p:cTn id="7" presetID="64" presetClass="path" presetSubtype="0" accel="50000" fill="hold" nodeType="withEffect">
                                      <p:stCondLst>
                                        <p:cond delay="0"/>
                                      </p:stCondLst>
                                      <p:childTnLst>
                                        <p:animMotion origin="layout" path="M -2.85178E-6 -2.88282E-8 L -2.85178E-6 -0.24996 " pathEditMode="relative" rAng="0" ptsTypes="AA">
                                          <p:cBhvr>
                                            <p:cTn id="8" dur="750" fill="hold"/>
                                            <p:tgtEl>
                                              <p:spTgt spid="92"/>
                                            </p:tgtEl>
                                            <p:attrNameLst>
                                              <p:attrName>ppt_x</p:attrName>
                                              <p:attrName>ppt_y</p:attrName>
                                            </p:attrNameLst>
                                          </p:cBhvr>
                                          <p:rCtr x="0" y="-12498"/>
                                        </p:animMotion>
                                      </p:childTnLst>
                                    </p:cTn>
                                  </p:par>
                                  <p:par>
                                    <p:cTn id="9" presetID="64" presetClass="path" presetSubtype="0" accel="50000" fill="hold" nodeType="withEffect">
                                      <p:stCondLst>
                                        <p:cond delay="0"/>
                                      </p:stCondLst>
                                      <p:childTnLst>
                                        <p:animMotion origin="layout" path="M -4.69043E-7 2.63863E-6 L -4.69043E-7 -0.24996 " pathEditMode="relative" rAng="0" ptsTypes="AA">
                                          <p:cBhvr>
                                            <p:cTn id="10" dur="750" fill="hold"/>
                                            <p:tgtEl>
                                              <p:spTgt spid="147"/>
                                            </p:tgtEl>
                                            <p:attrNameLst>
                                              <p:attrName>ppt_x</p:attrName>
                                              <p:attrName>ppt_y</p:attrName>
                                            </p:attrNameLst>
                                          </p:cBhvr>
                                          <p:rCtr x="0" y="-12498"/>
                                        </p:animMotion>
                                      </p:childTnLst>
                                    </p:cTn>
                                  </p:par>
                                  <p:par>
                                    <p:cTn id="11" presetID="64" presetClass="path" presetSubtype="0" accel="50000" fill="hold" nodeType="withEffect">
                                      <p:stCondLst>
                                        <p:cond delay="0"/>
                                      </p:stCondLst>
                                      <p:childTnLst>
                                        <p:animMotion origin="layout" path="M 2.94559E-6 -2.56232E-6 L 2.94559E-6 -0.24996 " pathEditMode="relative" rAng="0" ptsTypes="AA">
                                          <p:cBhvr>
                                            <p:cTn id="12" dur="750" fill="hold"/>
                                            <p:tgtEl>
                                              <p:spTgt spid="330"/>
                                            </p:tgtEl>
                                            <p:attrNameLst>
                                              <p:attrName>ppt_x</p:attrName>
                                              <p:attrName>ppt_y</p:attrName>
                                            </p:attrNameLst>
                                          </p:cBhvr>
                                          <p:rCtr x="0" y="-12498"/>
                                        </p:animMotion>
                                      </p:childTnLst>
                                    </p:cTn>
                                  </p:par>
                                  <p:par>
                                    <p:cTn id="13" presetID="64" presetClass="path" presetSubtype="0" accel="50000" fill="hold" nodeType="withEffect">
                                      <p:stCondLst>
                                        <p:cond delay="0"/>
                                      </p:stCondLst>
                                      <p:childTnLst>
                                        <p:animMotion origin="layout" path="M -3.78987E-6 4.44124E-6 L -3.78987E-6 -0.24996 " pathEditMode="relative" rAng="0" ptsTypes="AA">
                                          <p:cBhvr>
                                            <p:cTn id="14" dur="750" fill="hold"/>
                                            <p:tgtEl>
                                              <p:spTgt spid="365"/>
                                            </p:tgtEl>
                                            <p:attrNameLst>
                                              <p:attrName>ppt_x</p:attrName>
                                              <p:attrName>ppt_y</p:attrName>
                                            </p:attrNameLst>
                                          </p:cBhvr>
                                          <p:rCtr x="0" y="-12498"/>
                                        </p:animMotion>
                                      </p:childTnLst>
                                    </p:cTn>
                                  </p:par>
                                </p:childTnLst>
                              </p:cTn>
                            </p:par>
                            <p:par>
                              <p:cTn id="15" fill="hold">
                                <p:stCondLst>
                                  <p:cond delay="750"/>
                                </p:stCondLst>
                                <p:childTnLst>
                                  <p:par>
                                    <p:cTn id="16" presetID="8" presetClass="emph" presetSubtype="0" fill="hold" grpId="1" nodeType="afterEffect">
                                      <p:stCondLst>
                                        <p:cond delay="50"/>
                                      </p:stCondLst>
                                      <p:childTnLst>
                                        <p:animRot by="21600000">
                                          <p:cBhvr>
                                            <p:cTn id="17" dur="10100" fill="hold"/>
                                            <p:tgtEl>
                                              <p:spTgt spid="91"/>
                                            </p:tgtEl>
                                            <p:attrNameLst>
                                              <p:attrName>r</p:attrName>
                                            </p:attrNameLst>
                                          </p:cBhvr>
                                        </p:animRot>
                                      </p:childTnLst>
                                    </p:cTn>
                                  </p:par>
                                  <p:par>
                                    <p:cTn id="18" presetID="8" presetClass="emph" presetSubtype="0" fill="hold" nodeType="withEffect">
                                      <p:stCondLst>
                                        <p:cond delay="50"/>
                                      </p:stCondLst>
                                      <p:childTnLst>
                                        <p:animRot by="21600000">
                                          <p:cBhvr>
                                            <p:cTn id="19" dur="11700" fill="hold"/>
                                            <p:tgtEl>
                                              <p:spTgt spid="92"/>
                                            </p:tgtEl>
                                            <p:attrNameLst>
                                              <p:attrName>r</p:attrName>
                                            </p:attrNameLst>
                                          </p:cBhvr>
                                        </p:animRot>
                                      </p:childTnLst>
                                    </p:cTn>
                                  </p:par>
                                  <p:par>
                                    <p:cTn id="20" presetID="8" presetClass="emph" presetSubtype="0" fill="hold" nodeType="withEffect">
                                      <p:stCondLst>
                                        <p:cond delay="50"/>
                                      </p:stCondLst>
                                      <p:childTnLst>
                                        <p:animRot by="21600000">
                                          <p:cBhvr>
                                            <p:cTn id="21" dur="8900" fill="hold"/>
                                            <p:tgtEl>
                                              <p:spTgt spid="147"/>
                                            </p:tgtEl>
                                            <p:attrNameLst>
                                              <p:attrName>r</p:attrName>
                                            </p:attrNameLst>
                                          </p:cBhvr>
                                        </p:animRot>
                                      </p:childTnLst>
                                    </p:cTn>
                                  </p:par>
                                  <p:par>
                                    <p:cTn id="22" presetID="8" presetClass="emph" presetSubtype="0" fill="hold" nodeType="withEffect">
                                      <p:stCondLst>
                                        <p:cond delay="0"/>
                                      </p:stCondLst>
                                      <p:childTnLst>
                                        <p:animRot by="10800000">
                                          <p:cBhvr>
                                            <p:cTn id="23" dur="6750" fill="hold"/>
                                            <p:tgtEl>
                                              <p:spTgt spid="330"/>
                                            </p:tgtEl>
                                            <p:attrNameLst>
                                              <p:attrName>r</p:attrName>
                                            </p:attrNameLst>
                                          </p:cBhvr>
                                        </p:animRot>
                                      </p:childTnLst>
                                    </p:cTn>
                                  </p:par>
                                  <p:par>
                                    <p:cTn id="24" presetID="8" presetClass="emph" presetSubtype="0" fill="hold" nodeType="withEffect">
                                      <p:stCondLst>
                                        <p:cond delay="50"/>
                                      </p:stCondLst>
                                      <p:childTnLst>
                                        <p:animRot by="10800000">
                                          <p:cBhvr>
                                            <p:cTn id="25" dur="8050" fill="hold"/>
                                            <p:tgtEl>
                                              <p:spTgt spid="365"/>
                                            </p:tgtEl>
                                            <p:attrNameLst>
                                              <p:attrName>r</p:attrName>
                                            </p:attrNameLst>
                                          </p:cBhvr>
                                        </p:animRot>
                                      </p:childTnLst>
                                    </p:cTn>
                                  </p:par>
                                  <p:par>
                                    <p:cTn id="26" presetID="53" presetClass="entr" presetSubtype="16"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par>
                                    <p:cTn id="31" presetID="1" presetClass="entr" presetSubtype="0" fill="hold" nodeType="withEffect">
                                      <p:stCondLst>
                                        <p:cond delay="500"/>
                                      </p:stCondLst>
                                      <p:childTnLst>
                                        <p:set>
                                          <p:cBhvr>
                                            <p:cTn id="32" dur="1" fill="hold">
                                              <p:stCondLst>
                                                <p:cond delay="0"/>
                                              </p:stCondLst>
                                            </p:cTn>
                                            <p:tgtEl>
                                              <p:spTgt spid="2"/>
                                            </p:tgtEl>
                                            <p:attrNameLst>
                                              <p:attrName>style.visibility</p:attrName>
                                            </p:attrNameLst>
                                          </p:cBhvr>
                                          <p:to>
                                            <p:strVal val="visible"/>
                                          </p:to>
                                        </p:set>
                                      </p:childTnLst>
                                    </p:cTn>
                                  </p:par>
                                  <p:par>
                                    <p:cTn id="33" presetID="64" presetClass="path" presetSubtype="0" accel="50000" decel="50000" fill="hold" nodeType="withEffect">
                                      <p:stCondLst>
                                        <p:cond delay="500"/>
                                      </p:stCondLst>
                                      <p:childTnLst>
                                        <p:animMotion origin="layout" path="M -4.50281E-6 9.24199E-7 L 0.33237 -0.21791 " pathEditMode="relative" rAng="0" ptsTypes="AA">
                                          <p:cBhvr>
                                            <p:cTn id="34" dur="1000" spd="-100000" fill="hold"/>
                                            <p:tgtEl>
                                              <p:spTgt spid="2"/>
                                            </p:tgtEl>
                                            <p:attrNameLst>
                                              <p:attrName>ppt_x</p:attrName>
                                              <p:attrName>ppt_y</p:attrName>
                                            </p:attrNameLst>
                                          </p:cBhvr>
                                          <p:rCtr x="16614" y="-10904"/>
                                        </p:animMotion>
                                      </p:childTnLst>
                                    </p:cTn>
                                  </p:par>
                                  <p:par>
                                    <p:cTn id="35" presetID="2" presetClass="entr" presetSubtype="4" fill="hold" nodeType="withEffect">
                                      <p:stCondLst>
                                        <p:cond delay="100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ppt_x"/>
                                              </p:val>
                                            </p:tav>
                                            <p:tav tm="100000">
                                              <p:val>
                                                <p:strVal val="#ppt_x"/>
                                              </p:val>
                                            </p:tav>
                                          </p:tavLst>
                                        </p:anim>
                                        <p:anim calcmode="lin" valueType="num">
                                          <p:cBhvr additive="base">
                                            <p:cTn id="38" dur="500" fill="hold"/>
                                            <p:tgtEl>
                                              <p:spTgt spid="8"/>
                                            </p:tgtEl>
                                            <p:attrNameLst>
                                              <p:attrName>ppt_y</p:attrName>
                                            </p:attrNameLst>
                                          </p:cBhvr>
                                          <p:tavLst>
                                            <p:tav tm="0">
                                              <p:val>
                                                <p:strVal val="1+#ppt_h/2"/>
                                              </p:val>
                                            </p:tav>
                                            <p:tav tm="100000">
                                              <p:val>
                                                <p:strVal val="#ppt_y"/>
                                              </p:val>
                                            </p:tav>
                                          </p:tavLst>
                                        </p:anim>
                                      </p:childTnLst>
                                    </p:cTn>
                                  </p:par>
                                  <p:par>
                                    <p:cTn id="39" presetID="1" presetClass="entr" presetSubtype="0" fill="hold" nodeType="withEffect">
                                      <p:stCondLst>
                                        <p:cond delay="1750"/>
                                      </p:stCondLst>
                                      <p:childTnLst>
                                        <p:set>
                                          <p:cBhvr>
                                            <p:cTn id="40" dur="1" fill="hold">
                                              <p:stCondLst>
                                                <p:cond delay="0"/>
                                              </p:stCondLst>
                                            </p:cTn>
                                            <p:tgtEl>
                                              <p:spTgt spid="3"/>
                                            </p:tgtEl>
                                            <p:attrNameLst>
                                              <p:attrName>style.visibility</p:attrName>
                                            </p:attrNameLst>
                                          </p:cBhvr>
                                          <p:to>
                                            <p:strVal val="visible"/>
                                          </p:to>
                                        </p:set>
                                      </p:childTnLst>
                                    </p:cTn>
                                  </p:par>
                                  <p:par>
                                    <p:cTn id="41" presetID="64" presetClass="path" presetSubtype="0" accel="50000" decel="50000" fill="hold" nodeType="withEffect">
                                      <p:stCondLst>
                                        <p:cond delay="1750"/>
                                      </p:stCondLst>
                                      <p:childTnLst>
                                        <p:animMotion origin="layout" path="M -3.22702E-6 -2.25538E-7 L 0.21633 -0.37663 " pathEditMode="relative" rAng="0" ptsTypes="AA">
                                          <p:cBhvr>
                                            <p:cTn id="42" dur="1000" spd="-100000" fill="hold"/>
                                            <p:tgtEl>
                                              <p:spTgt spid="3"/>
                                            </p:tgtEl>
                                            <p:attrNameLst>
                                              <p:attrName>ppt_x</p:attrName>
                                              <p:attrName>ppt_y</p:attrName>
                                            </p:attrNameLst>
                                          </p:cBhvr>
                                          <p:rCtr x="10816" y="-18840"/>
                                        </p:animMotion>
                                      </p:childTnLst>
                                    </p:cTn>
                                  </p:par>
                                  <p:par>
                                    <p:cTn id="43" presetID="2" presetClass="entr" presetSubtype="4" fill="hold" nodeType="withEffect">
                                      <p:stCondLst>
                                        <p:cond delay="2250"/>
                                      </p:stCondLs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ppt_x"/>
                                              </p:val>
                                            </p:tav>
                                            <p:tav tm="100000">
                                              <p:val>
                                                <p:strVal val="#ppt_x"/>
                                              </p:val>
                                            </p:tav>
                                          </p:tavLst>
                                        </p:anim>
                                        <p:anim calcmode="lin" valueType="num">
                                          <p:cBhvr additive="base">
                                            <p:cTn id="46" dur="500" fill="hold"/>
                                            <p:tgtEl>
                                              <p:spTgt spid="9"/>
                                            </p:tgtEl>
                                            <p:attrNameLst>
                                              <p:attrName>ppt_y</p:attrName>
                                            </p:attrNameLst>
                                          </p:cBhvr>
                                          <p:tavLst>
                                            <p:tav tm="0">
                                              <p:val>
                                                <p:strVal val="1+#ppt_h/2"/>
                                              </p:val>
                                            </p:tav>
                                            <p:tav tm="100000">
                                              <p:val>
                                                <p:strVal val="#ppt_y"/>
                                              </p:val>
                                            </p:tav>
                                          </p:tavLst>
                                        </p:anim>
                                      </p:childTnLst>
                                    </p:cTn>
                                  </p:par>
                                  <p:par>
                                    <p:cTn id="47" presetID="1" presetClass="entr" presetSubtype="0" fill="hold" nodeType="withEffect">
                                      <p:stCondLst>
                                        <p:cond delay="2750"/>
                                      </p:stCondLst>
                                      <p:childTnLst>
                                        <p:set>
                                          <p:cBhvr>
                                            <p:cTn id="48" dur="1" fill="hold">
                                              <p:stCondLst>
                                                <p:cond delay="0"/>
                                              </p:stCondLst>
                                            </p:cTn>
                                            <p:tgtEl>
                                              <p:spTgt spid="4"/>
                                            </p:tgtEl>
                                            <p:attrNameLst>
                                              <p:attrName>style.visibility</p:attrName>
                                            </p:attrNameLst>
                                          </p:cBhvr>
                                          <p:to>
                                            <p:strVal val="visible"/>
                                          </p:to>
                                        </p:set>
                                      </p:childTnLst>
                                    </p:cTn>
                                  </p:par>
                                  <p:par>
                                    <p:cTn id="49" presetID="42" presetClass="path" presetSubtype="0" accel="50000" decel="50000" fill="hold" nodeType="withEffect">
                                      <p:stCondLst>
                                        <p:cond delay="2750"/>
                                      </p:stCondLst>
                                      <p:childTnLst>
                                        <p:animMotion origin="layout" path="M 3.05816E-6 3.4526E-6 L 0.01538 -0.43531 " pathEditMode="relative" rAng="0" ptsTypes="AA">
                                          <p:cBhvr>
                                            <p:cTn id="50" dur="1000" spd="-100000" fill="hold"/>
                                            <p:tgtEl>
                                              <p:spTgt spid="4"/>
                                            </p:tgtEl>
                                            <p:attrNameLst>
                                              <p:attrName>ppt_x</p:attrName>
                                              <p:attrName>ppt_y</p:attrName>
                                            </p:attrNameLst>
                                          </p:cBhvr>
                                          <p:rCtr x="769" y="-21774"/>
                                        </p:animMotion>
                                      </p:childTnLst>
                                    </p:cTn>
                                  </p:par>
                                  <p:par>
                                    <p:cTn id="51" presetID="2" presetClass="entr" presetSubtype="4" fill="hold" nodeType="withEffect">
                                      <p:stCondLst>
                                        <p:cond delay="3250"/>
                                      </p:stCondLst>
                                      <p:childTnLst>
                                        <p:set>
                                          <p:cBhvr>
                                            <p:cTn id="52" dur="1" fill="hold">
                                              <p:stCondLst>
                                                <p:cond delay="0"/>
                                              </p:stCondLst>
                                            </p:cTn>
                                            <p:tgtEl>
                                              <p:spTgt spid="10"/>
                                            </p:tgtEl>
                                            <p:attrNameLst>
                                              <p:attrName>style.visibility</p:attrName>
                                            </p:attrNameLst>
                                          </p:cBhvr>
                                          <p:to>
                                            <p:strVal val="visible"/>
                                          </p:to>
                                        </p:set>
                                        <p:anim calcmode="lin" valueType="num">
                                          <p:cBhvr additive="base">
                                            <p:cTn id="53" dur="500" fill="hold"/>
                                            <p:tgtEl>
                                              <p:spTgt spid="10"/>
                                            </p:tgtEl>
                                            <p:attrNameLst>
                                              <p:attrName>ppt_x</p:attrName>
                                            </p:attrNameLst>
                                          </p:cBhvr>
                                          <p:tavLst>
                                            <p:tav tm="0">
                                              <p:val>
                                                <p:strVal val="#ppt_x"/>
                                              </p:val>
                                            </p:tav>
                                            <p:tav tm="100000">
                                              <p:val>
                                                <p:strVal val="#ppt_x"/>
                                              </p:val>
                                            </p:tav>
                                          </p:tavLst>
                                        </p:anim>
                                        <p:anim calcmode="lin" valueType="num">
                                          <p:cBhvr additive="base">
                                            <p:cTn id="54" dur="500" fill="hold"/>
                                            <p:tgtEl>
                                              <p:spTgt spid="10"/>
                                            </p:tgtEl>
                                            <p:attrNameLst>
                                              <p:attrName>ppt_y</p:attrName>
                                            </p:attrNameLst>
                                          </p:cBhvr>
                                          <p:tavLst>
                                            <p:tav tm="0">
                                              <p:val>
                                                <p:strVal val="1+#ppt_h/2"/>
                                              </p:val>
                                            </p:tav>
                                            <p:tav tm="100000">
                                              <p:val>
                                                <p:strVal val="#ppt_y"/>
                                              </p:val>
                                            </p:tav>
                                          </p:tavLst>
                                        </p:anim>
                                      </p:childTnLst>
                                    </p:cTn>
                                  </p:par>
                                  <p:par>
                                    <p:cTn id="55" presetID="1" presetClass="entr" presetSubtype="0" fill="hold" nodeType="withEffect">
                                      <p:stCondLst>
                                        <p:cond delay="3750"/>
                                      </p:stCondLst>
                                      <p:childTnLst>
                                        <p:set>
                                          <p:cBhvr>
                                            <p:cTn id="56" dur="1" fill="hold">
                                              <p:stCondLst>
                                                <p:cond delay="0"/>
                                              </p:stCondLst>
                                            </p:cTn>
                                            <p:tgtEl>
                                              <p:spTgt spid="5"/>
                                            </p:tgtEl>
                                            <p:attrNameLst>
                                              <p:attrName>style.visibility</p:attrName>
                                            </p:attrNameLst>
                                          </p:cBhvr>
                                          <p:to>
                                            <p:strVal val="visible"/>
                                          </p:to>
                                        </p:set>
                                      </p:childTnLst>
                                    </p:cTn>
                                  </p:par>
                                  <p:par>
                                    <p:cTn id="57" presetID="64" presetClass="path" presetSubtype="0" accel="50000" decel="50000" fill="hold" nodeType="withEffect">
                                      <p:stCondLst>
                                        <p:cond delay="3750"/>
                                      </p:stCondLst>
                                      <p:childTnLst>
                                        <p:animMotion origin="layout" path="M 3.88368E-6 8.66542E-7 L -0.19597 -0.37612 " pathEditMode="relative" rAng="0" ptsTypes="AA">
                                          <p:cBhvr>
                                            <p:cTn id="58" dur="1000" spd="-100000" fill="hold"/>
                                            <p:tgtEl>
                                              <p:spTgt spid="5"/>
                                            </p:tgtEl>
                                            <p:attrNameLst>
                                              <p:attrName>ppt_x</p:attrName>
                                              <p:attrName>ppt_y</p:attrName>
                                            </p:attrNameLst>
                                          </p:cBhvr>
                                          <p:rCtr x="-9803" y="-18806"/>
                                        </p:animMotion>
                                      </p:childTnLst>
                                    </p:cTn>
                                  </p:par>
                                  <p:par>
                                    <p:cTn id="59" presetID="2" presetClass="entr" presetSubtype="4" fill="hold" nodeType="withEffect">
                                      <p:stCondLst>
                                        <p:cond delay="4250"/>
                                      </p:stCondLst>
                                      <p:childTnLst>
                                        <p:set>
                                          <p:cBhvr>
                                            <p:cTn id="60" dur="1" fill="hold">
                                              <p:stCondLst>
                                                <p:cond delay="0"/>
                                              </p:stCondLst>
                                            </p:cTn>
                                            <p:tgtEl>
                                              <p:spTgt spid="11"/>
                                            </p:tgtEl>
                                            <p:attrNameLst>
                                              <p:attrName>style.visibility</p:attrName>
                                            </p:attrNameLst>
                                          </p:cBhvr>
                                          <p:to>
                                            <p:strVal val="visible"/>
                                          </p:to>
                                        </p:set>
                                        <p:anim calcmode="lin" valueType="num">
                                          <p:cBhvr additive="base">
                                            <p:cTn id="61" dur="500" fill="hold"/>
                                            <p:tgtEl>
                                              <p:spTgt spid="11"/>
                                            </p:tgtEl>
                                            <p:attrNameLst>
                                              <p:attrName>ppt_x</p:attrName>
                                            </p:attrNameLst>
                                          </p:cBhvr>
                                          <p:tavLst>
                                            <p:tav tm="0">
                                              <p:val>
                                                <p:strVal val="#ppt_x"/>
                                              </p:val>
                                            </p:tav>
                                            <p:tav tm="100000">
                                              <p:val>
                                                <p:strVal val="#ppt_x"/>
                                              </p:val>
                                            </p:tav>
                                          </p:tavLst>
                                        </p:anim>
                                        <p:anim calcmode="lin" valueType="num">
                                          <p:cBhvr additive="base">
                                            <p:cTn id="6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1" animBg="1"/>
          <p:bldP spid="91" grpId="2"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圆角矩形 12"/>
          <p:cNvSpPr/>
          <p:nvPr/>
        </p:nvSpPr>
        <p:spPr>
          <a:xfrm rot="16200000">
            <a:off x="7814880" y="3122016"/>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4" name="圆角矩形 13"/>
          <p:cNvSpPr/>
          <p:nvPr/>
        </p:nvSpPr>
        <p:spPr>
          <a:xfrm rot="16200000">
            <a:off x="7814880" y="5773776"/>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6" name="圆角矩形 15"/>
          <p:cNvSpPr/>
          <p:nvPr/>
        </p:nvSpPr>
        <p:spPr>
          <a:xfrm rot="10800000">
            <a:off x="6458520" y="444789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8" name="圆角矩形 17"/>
          <p:cNvSpPr/>
          <p:nvPr/>
        </p:nvSpPr>
        <p:spPr>
          <a:xfrm rot="10800000">
            <a:off x="9110280" y="444789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9" name="圆角矩形 18"/>
          <p:cNvSpPr/>
          <p:nvPr/>
        </p:nvSpPr>
        <p:spPr>
          <a:xfrm rot="2700000">
            <a:off x="8722990" y="5446393"/>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5" name="圆角矩形 24"/>
          <p:cNvSpPr/>
          <p:nvPr/>
        </p:nvSpPr>
        <p:spPr>
          <a:xfrm rot="2700000">
            <a:off x="6847912" y="357131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6" name="圆角矩形 25"/>
          <p:cNvSpPr/>
          <p:nvPr/>
        </p:nvSpPr>
        <p:spPr>
          <a:xfrm rot="18900000" flipH="1">
            <a:off x="6938301" y="5422037"/>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7" name="圆角矩形 26"/>
          <p:cNvSpPr/>
          <p:nvPr/>
        </p:nvSpPr>
        <p:spPr>
          <a:xfrm rot="18900000" flipH="1">
            <a:off x="8769641" y="3542021"/>
            <a:ext cx="1167476" cy="131796"/>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8" name="任意多边形 27"/>
          <p:cNvSpPr/>
          <p:nvPr/>
        </p:nvSpPr>
        <p:spPr>
          <a:xfrm>
            <a:off x="7810578" y="3925053"/>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0" name="任意多边形 29"/>
          <p:cNvSpPr/>
          <p:nvPr/>
        </p:nvSpPr>
        <p:spPr>
          <a:xfrm flipH="1">
            <a:off x="8383514" y="3925053"/>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1" name="任意多边形 30"/>
          <p:cNvSpPr/>
          <p:nvPr/>
        </p:nvSpPr>
        <p:spPr>
          <a:xfrm>
            <a:off x="8056359" y="4176688"/>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2" name="任意多边形 31"/>
          <p:cNvSpPr/>
          <p:nvPr/>
        </p:nvSpPr>
        <p:spPr>
          <a:xfrm flipH="1">
            <a:off x="8389367" y="4176688"/>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3" name="文本框 9"/>
          <p:cNvSpPr txBox="1"/>
          <p:nvPr/>
        </p:nvSpPr>
        <p:spPr>
          <a:xfrm>
            <a:off x="7463895" y="2538310"/>
            <a:ext cx="7694224" cy="1143055"/>
          </a:xfrm>
          <a:prstGeom prst="rect">
            <a:avLst/>
          </a:prstGeom>
          <a:noFill/>
        </p:spPr>
        <p:txBody>
          <a:bodyPr wrap="square" lIns="126160" tIns="63080" rIns="126160" bIns="63080" rtlCol="0">
            <a:spAutoFit/>
          </a:bodyPr>
          <a:lstStyle/>
          <a:p>
            <a:pPr marL="0" lvl="1" algn="ctr"/>
            <a:r>
              <a:rPr lang="en-US" altLang="zh-TW" sz="6600" b="1" spc="552" smtClean="0">
                <a:solidFill>
                  <a:schemeClr val="bg2"/>
                </a:solidFill>
                <a:latin typeface="微软雅黑" pitchFamily="34" charset="-122"/>
                <a:ea typeface="微软雅黑" pitchFamily="34" charset="-122"/>
              </a:rPr>
              <a:t>Introduction</a:t>
            </a:r>
            <a:endParaRPr lang="zh-TW" altLang="en-US" sz="6600" b="1" spc="552">
              <a:solidFill>
                <a:schemeClr val="bg2"/>
              </a:solidFill>
              <a:latin typeface="微软雅黑" pitchFamily="34" charset="-122"/>
              <a:ea typeface="微软雅黑" pitchFamily="34" charset="-122"/>
            </a:endParaRPr>
          </a:p>
        </p:txBody>
      </p:sp>
      <p:grpSp>
        <p:nvGrpSpPr>
          <p:cNvPr id="39" name="组合 38"/>
          <p:cNvGrpSpPr/>
          <p:nvPr/>
        </p:nvGrpSpPr>
        <p:grpSpPr>
          <a:xfrm>
            <a:off x="6315187" y="2795102"/>
            <a:ext cx="4079386" cy="3617152"/>
            <a:chOff x="6457251" y="2538310"/>
            <a:chExt cx="4079386" cy="3617152"/>
          </a:xfrm>
        </p:grpSpPr>
        <p:sp>
          <p:nvSpPr>
            <p:cNvPr id="40" name="Freeform 5"/>
            <p:cNvSpPr>
              <a:spLocks/>
            </p:cNvSpPr>
            <p:nvPr/>
          </p:nvSpPr>
          <p:spPr bwMode="auto">
            <a:xfrm>
              <a:off x="6457251" y="2538310"/>
              <a:ext cx="4079386" cy="361715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bg2"/>
            </a:solidFill>
            <a:ln w="9525" cap="flat">
              <a:noFill/>
              <a:prstDash val="solid"/>
              <a:miter lim="800000"/>
              <a:headEnd/>
              <a:tailEnd/>
            </a:ln>
            <a:extLst/>
          </p:spPr>
          <p:txBody>
            <a:bodyPr vert="horz" wrap="square" lIns="168213" tIns="84107" rIns="168213" bIns="84107" numCol="1" anchor="t" anchorCtr="0" compatLnSpc="1">
              <a:prstTxWarp prst="textNoShape">
                <a:avLst/>
              </a:prstTxWarp>
            </a:bodyPr>
            <a:lstStyle/>
            <a:p>
              <a:endParaRPr lang="zh-CN" altLang="en-US">
                <a:solidFill>
                  <a:schemeClr val="bg2"/>
                </a:solidFill>
              </a:endParaRPr>
            </a:p>
          </p:txBody>
        </p:sp>
        <p:sp>
          <p:nvSpPr>
            <p:cNvPr id="41" name="Freeform 26"/>
            <p:cNvSpPr>
              <a:spLocks noEditPoints="1"/>
            </p:cNvSpPr>
            <p:nvPr/>
          </p:nvSpPr>
          <p:spPr bwMode="auto">
            <a:xfrm>
              <a:off x="7273137" y="3350962"/>
              <a:ext cx="2359666" cy="1613124"/>
            </a:xfrm>
            <a:custGeom>
              <a:avLst/>
              <a:gdLst>
                <a:gd name="T0" fmla="*/ 133 w 266"/>
                <a:gd name="T1" fmla="*/ 129 h 182"/>
                <a:gd name="T2" fmla="*/ 182 w 266"/>
                <a:gd name="T3" fmla="*/ 49 h 182"/>
                <a:gd name="T4" fmla="*/ 133 w 266"/>
                <a:gd name="T5" fmla="*/ 0 h 182"/>
                <a:gd name="T6" fmla="*/ 85 w 266"/>
                <a:gd name="T7" fmla="*/ 49 h 182"/>
                <a:gd name="T8" fmla="*/ 133 w 266"/>
                <a:gd name="T9" fmla="*/ 129 h 182"/>
                <a:gd name="T10" fmla="*/ 162 w 266"/>
                <a:gd name="T11" fmla="*/ 119 h 182"/>
                <a:gd name="T12" fmla="*/ 162 w 266"/>
                <a:gd name="T13" fmla="*/ 119 h 182"/>
                <a:gd name="T14" fmla="*/ 162 w 266"/>
                <a:gd name="T15" fmla="*/ 119 h 182"/>
                <a:gd name="T16" fmla="*/ 133 w 266"/>
                <a:gd name="T17" fmla="*/ 136 h 182"/>
                <a:gd name="T18" fmla="*/ 104 w 266"/>
                <a:gd name="T19" fmla="*/ 119 h 182"/>
                <a:gd name="T20" fmla="*/ 104 w 266"/>
                <a:gd name="T21" fmla="*/ 119 h 182"/>
                <a:gd name="T22" fmla="*/ 104 w 266"/>
                <a:gd name="T23" fmla="*/ 119 h 182"/>
                <a:gd name="T24" fmla="*/ 36 w 266"/>
                <a:gd name="T25" fmla="*/ 182 h 182"/>
                <a:gd name="T26" fmla="*/ 230 w 266"/>
                <a:gd name="T27" fmla="*/ 182 h 182"/>
                <a:gd name="T28" fmla="*/ 162 w 266"/>
                <a:gd name="T29" fmla="*/ 119 h 182"/>
                <a:gd name="T30" fmla="*/ 179 w 266"/>
                <a:gd name="T31" fmla="*/ 97 h 182"/>
                <a:gd name="T32" fmla="*/ 196 w 266"/>
                <a:gd name="T33" fmla="*/ 106 h 182"/>
                <a:gd name="T34" fmla="*/ 231 w 266"/>
                <a:gd name="T35" fmla="*/ 48 h 182"/>
                <a:gd name="T36" fmla="*/ 196 w 266"/>
                <a:gd name="T37" fmla="*/ 12 h 182"/>
                <a:gd name="T38" fmla="*/ 180 w 266"/>
                <a:gd name="T39" fmla="*/ 15 h 182"/>
                <a:gd name="T40" fmla="*/ 191 w 266"/>
                <a:gd name="T41" fmla="*/ 49 h 182"/>
                <a:gd name="T42" fmla="*/ 179 w 266"/>
                <a:gd name="T43" fmla="*/ 97 h 182"/>
                <a:gd name="T44" fmla="*/ 196 w 266"/>
                <a:gd name="T45" fmla="*/ 111 h 182"/>
                <a:gd name="T46" fmla="*/ 177 w 266"/>
                <a:gd name="T47" fmla="*/ 102 h 182"/>
                <a:gd name="T48" fmla="*/ 171 w 266"/>
                <a:gd name="T49" fmla="*/ 112 h 182"/>
                <a:gd name="T50" fmla="*/ 221 w 266"/>
                <a:gd name="T51" fmla="*/ 145 h 182"/>
                <a:gd name="T52" fmla="*/ 266 w 266"/>
                <a:gd name="T53" fmla="*/ 145 h 182"/>
                <a:gd name="T54" fmla="*/ 217 w 266"/>
                <a:gd name="T55" fmla="*/ 99 h 182"/>
                <a:gd name="T56" fmla="*/ 196 w 266"/>
                <a:gd name="T57" fmla="*/ 111 h 182"/>
                <a:gd name="T58" fmla="*/ 95 w 266"/>
                <a:gd name="T59" fmla="*/ 112 h 182"/>
                <a:gd name="T60" fmla="*/ 89 w 266"/>
                <a:gd name="T61" fmla="*/ 102 h 182"/>
                <a:gd name="T62" fmla="*/ 71 w 266"/>
                <a:gd name="T63" fmla="*/ 111 h 182"/>
                <a:gd name="T64" fmla="*/ 49 w 266"/>
                <a:gd name="T65" fmla="*/ 99 h 182"/>
                <a:gd name="T66" fmla="*/ 0 w 266"/>
                <a:gd name="T67" fmla="*/ 145 h 182"/>
                <a:gd name="T68" fmla="*/ 45 w 266"/>
                <a:gd name="T69" fmla="*/ 145 h 182"/>
                <a:gd name="T70" fmla="*/ 95 w 266"/>
                <a:gd name="T71" fmla="*/ 112 h 182"/>
                <a:gd name="T72" fmla="*/ 71 w 266"/>
                <a:gd name="T73" fmla="*/ 106 h 182"/>
                <a:gd name="T74" fmla="*/ 87 w 266"/>
                <a:gd name="T75" fmla="*/ 97 h 182"/>
                <a:gd name="T76" fmla="*/ 75 w 266"/>
                <a:gd name="T77" fmla="*/ 49 h 182"/>
                <a:gd name="T78" fmla="*/ 86 w 266"/>
                <a:gd name="T79" fmla="*/ 15 h 182"/>
                <a:gd name="T80" fmla="*/ 71 w 266"/>
                <a:gd name="T81" fmla="*/ 12 h 182"/>
                <a:gd name="T82" fmla="*/ 35 w 266"/>
                <a:gd name="T83" fmla="*/ 48 h 182"/>
                <a:gd name="T84" fmla="*/ 71 w 266"/>
                <a:gd name="T85" fmla="*/ 10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182">
                  <a:moveTo>
                    <a:pt x="133" y="129"/>
                  </a:moveTo>
                  <a:cubicBezTo>
                    <a:pt x="160" y="129"/>
                    <a:pt x="182" y="76"/>
                    <a:pt x="182" y="49"/>
                  </a:cubicBezTo>
                  <a:cubicBezTo>
                    <a:pt x="182" y="22"/>
                    <a:pt x="160" y="0"/>
                    <a:pt x="133" y="0"/>
                  </a:cubicBezTo>
                  <a:cubicBezTo>
                    <a:pt x="107" y="0"/>
                    <a:pt x="85" y="22"/>
                    <a:pt x="85" y="49"/>
                  </a:cubicBezTo>
                  <a:cubicBezTo>
                    <a:pt x="85" y="76"/>
                    <a:pt x="107" y="129"/>
                    <a:pt x="133" y="129"/>
                  </a:cubicBezTo>
                  <a:close/>
                  <a:moveTo>
                    <a:pt x="162" y="119"/>
                  </a:moveTo>
                  <a:cubicBezTo>
                    <a:pt x="162" y="119"/>
                    <a:pt x="162" y="119"/>
                    <a:pt x="162" y="119"/>
                  </a:cubicBezTo>
                  <a:cubicBezTo>
                    <a:pt x="162" y="119"/>
                    <a:pt x="162" y="119"/>
                    <a:pt x="162" y="119"/>
                  </a:cubicBezTo>
                  <a:cubicBezTo>
                    <a:pt x="154" y="129"/>
                    <a:pt x="144" y="136"/>
                    <a:pt x="133" y="136"/>
                  </a:cubicBezTo>
                  <a:cubicBezTo>
                    <a:pt x="122" y="136"/>
                    <a:pt x="112" y="129"/>
                    <a:pt x="104" y="119"/>
                  </a:cubicBezTo>
                  <a:cubicBezTo>
                    <a:pt x="104" y="119"/>
                    <a:pt x="104" y="119"/>
                    <a:pt x="104" y="119"/>
                  </a:cubicBezTo>
                  <a:cubicBezTo>
                    <a:pt x="104" y="119"/>
                    <a:pt x="104" y="119"/>
                    <a:pt x="104" y="119"/>
                  </a:cubicBezTo>
                  <a:cubicBezTo>
                    <a:pt x="71" y="126"/>
                    <a:pt x="45" y="150"/>
                    <a:pt x="36" y="182"/>
                  </a:cubicBezTo>
                  <a:cubicBezTo>
                    <a:pt x="230" y="182"/>
                    <a:pt x="230" y="182"/>
                    <a:pt x="230" y="182"/>
                  </a:cubicBezTo>
                  <a:cubicBezTo>
                    <a:pt x="221" y="150"/>
                    <a:pt x="195" y="126"/>
                    <a:pt x="162" y="119"/>
                  </a:cubicBezTo>
                  <a:close/>
                  <a:moveTo>
                    <a:pt x="179" y="97"/>
                  </a:moveTo>
                  <a:cubicBezTo>
                    <a:pt x="184" y="102"/>
                    <a:pt x="190" y="106"/>
                    <a:pt x="196" y="106"/>
                  </a:cubicBezTo>
                  <a:cubicBezTo>
                    <a:pt x="215" y="106"/>
                    <a:pt x="231" y="67"/>
                    <a:pt x="231" y="48"/>
                  </a:cubicBezTo>
                  <a:cubicBezTo>
                    <a:pt x="231" y="28"/>
                    <a:pt x="215" y="12"/>
                    <a:pt x="196" y="12"/>
                  </a:cubicBezTo>
                  <a:cubicBezTo>
                    <a:pt x="190" y="12"/>
                    <a:pt x="185" y="13"/>
                    <a:pt x="180" y="15"/>
                  </a:cubicBezTo>
                  <a:cubicBezTo>
                    <a:pt x="187" y="25"/>
                    <a:pt x="191" y="37"/>
                    <a:pt x="191" y="49"/>
                  </a:cubicBezTo>
                  <a:cubicBezTo>
                    <a:pt x="191" y="62"/>
                    <a:pt x="187" y="80"/>
                    <a:pt x="179" y="97"/>
                  </a:cubicBezTo>
                  <a:close/>
                  <a:moveTo>
                    <a:pt x="196" y="111"/>
                  </a:moveTo>
                  <a:cubicBezTo>
                    <a:pt x="189" y="111"/>
                    <a:pt x="182" y="107"/>
                    <a:pt x="177" y="102"/>
                  </a:cubicBezTo>
                  <a:cubicBezTo>
                    <a:pt x="175" y="105"/>
                    <a:pt x="173" y="109"/>
                    <a:pt x="171" y="112"/>
                  </a:cubicBezTo>
                  <a:cubicBezTo>
                    <a:pt x="191" y="117"/>
                    <a:pt x="208" y="129"/>
                    <a:pt x="221" y="145"/>
                  </a:cubicBezTo>
                  <a:cubicBezTo>
                    <a:pt x="266" y="145"/>
                    <a:pt x="266" y="145"/>
                    <a:pt x="266" y="145"/>
                  </a:cubicBezTo>
                  <a:cubicBezTo>
                    <a:pt x="260" y="122"/>
                    <a:pt x="241" y="104"/>
                    <a:pt x="217" y="99"/>
                  </a:cubicBezTo>
                  <a:cubicBezTo>
                    <a:pt x="211" y="106"/>
                    <a:pt x="204" y="111"/>
                    <a:pt x="196" y="111"/>
                  </a:cubicBezTo>
                  <a:close/>
                  <a:moveTo>
                    <a:pt x="95" y="112"/>
                  </a:moveTo>
                  <a:cubicBezTo>
                    <a:pt x="93" y="109"/>
                    <a:pt x="91" y="105"/>
                    <a:pt x="89" y="102"/>
                  </a:cubicBezTo>
                  <a:cubicBezTo>
                    <a:pt x="84" y="107"/>
                    <a:pt x="78" y="111"/>
                    <a:pt x="71" y="111"/>
                  </a:cubicBezTo>
                  <a:cubicBezTo>
                    <a:pt x="63" y="111"/>
                    <a:pt x="55" y="106"/>
                    <a:pt x="49" y="99"/>
                  </a:cubicBezTo>
                  <a:cubicBezTo>
                    <a:pt x="26" y="104"/>
                    <a:pt x="7" y="122"/>
                    <a:pt x="0" y="145"/>
                  </a:cubicBezTo>
                  <a:cubicBezTo>
                    <a:pt x="45" y="145"/>
                    <a:pt x="45" y="145"/>
                    <a:pt x="45" y="145"/>
                  </a:cubicBezTo>
                  <a:cubicBezTo>
                    <a:pt x="58" y="129"/>
                    <a:pt x="75" y="117"/>
                    <a:pt x="95" y="112"/>
                  </a:cubicBezTo>
                  <a:close/>
                  <a:moveTo>
                    <a:pt x="71" y="106"/>
                  </a:moveTo>
                  <a:cubicBezTo>
                    <a:pt x="77" y="106"/>
                    <a:pt x="82" y="102"/>
                    <a:pt x="87" y="97"/>
                  </a:cubicBezTo>
                  <a:cubicBezTo>
                    <a:pt x="80" y="80"/>
                    <a:pt x="75" y="62"/>
                    <a:pt x="75" y="49"/>
                  </a:cubicBezTo>
                  <a:cubicBezTo>
                    <a:pt x="75" y="37"/>
                    <a:pt x="79" y="25"/>
                    <a:pt x="86" y="15"/>
                  </a:cubicBezTo>
                  <a:cubicBezTo>
                    <a:pt x="81" y="13"/>
                    <a:pt x="76" y="12"/>
                    <a:pt x="71" y="12"/>
                  </a:cubicBezTo>
                  <a:cubicBezTo>
                    <a:pt x="51" y="12"/>
                    <a:pt x="35" y="28"/>
                    <a:pt x="35" y="48"/>
                  </a:cubicBezTo>
                  <a:cubicBezTo>
                    <a:pt x="35" y="67"/>
                    <a:pt x="51" y="106"/>
                    <a:pt x="71" y="10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2"/>
                </a:solidFill>
              </a:endParaRPr>
            </a:p>
          </p:txBody>
        </p:sp>
      </p:grpSp>
      <p:sp>
        <p:nvSpPr>
          <p:cNvPr id="42" name="Freeform 32"/>
          <p:cNvSpPr>
            <a:spLocks/>
          </p:cNvSpPr>
          <p:nvPr/>
        </p:nvSpPr>
        <p:spPr bwMode="auto">
          <a:xfrm>
            <a:off x="6676063" y="2762455"/>
            <a:ext cx="504056" cy="1403198"/>
          </a:xfrm>
          <a:custGeom>
            <a:avLst/>
            <a:gdLst>
              <a:gd name="T0" fmla="*/ 21 w 43"/>
              <a:gd name="T1" fmla="*/ 29 h 119"/>
              <a:gd name="T2" fmla="*/ 0 w 43"/>
              <a:gd name="T3" fmla="*/ 29 h 119"/>
              <a:gd name="T4" fmla="*/ 0 w 43"/>
              <a:gd name="T5" fmla="*/ 8 h 119"/>
              <a:gd name="T6" fmla="*/ 8 w 43"/>
              <a:gd name="T7" fmla="*/ 8 h 119"/>
              <a:gd name="T8" fmla="*/ 8 w 43"/>
              <a:gd name="T9" fmla="*/ 8 h 119"/>
              <a:gd name="T10" fmla="*/ 14 w 43"/>
              <a:gd name="T11" fmla="*/ 8 h 119"/>
              <a:gd name="T12" fmla="*/ 14 w 43"/>
              <a:gd name="T13" fmla="*/ 8 h 119"/>
              <a:gd name="T14" fmla="*/ 19 w 43"/>
              <a:gd name="T15" fmla="*/ 6 h 119"/>
              <a:gd name="T16" fmla="*/ 19 w 43"/>
              <a:gd name="T17" fmla="*/ 6 h 119"/>
              <a:gd name="T18" fmla="*/ 22 w 43"/>
              <a:gd name="T19" fmla="*/ 3 h 119"/>
              <a:gd name="T20" fmla="*/ 24 w 43"/>
              <a:gd name="T21" fmla="*/ 0 h 119"/>
              <a:gd name="T22" fmla="*/ 43 w 43"/>
              <a:gd name="T23" fmla="*/ 0 h 119"/>
              <a:gd name="T24" fmla="*/ 43 w 43"/>
              <a:gd name="T25" fmla="*/ 119 h 119"/>
              <a:gd name="T26" fmla="*/ 21 w 43"/>
              <a:gd name="T27" fmla="*/ 119 h 119"/>
              <a:gd name="T28" fmla="*/ 21 w 43"/>
              <a:gd name="T29" fmla="*/ 2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119">
                <a:moveTo>
                  <a:pt x="21" y="29"/>
                </a:moveTo>
                <a:lnTo>
                  <a:pt x="0" y="29"/>
                </a:lnTo>
                <a:lnTo>
                  <a:pt x="0" y="8"/>
                </a:lnTo>
                <a:lnTo>
                  <a:pt x="8" y="8"/>
                </a:lnTo>
                <a:lnTo>
                  <a:pt x="8" y="8"/>
                </a:lnTo>
                <a:lnTo>
                  <a:pt x="14" y="8"/>
                </a:lnTo>
                <a:lnTo>
                  <a:pt x="14" y="8"/>
                </a:lnTo>
                <a:lnTo>
                  <a:pt x="19" y="6"/>
                </a:lnTo>
                <a:lnTo>
                  <a:pt x="19" y="6"/>
                </a:lnTo>
                <a:lnTo>
                  <a:pt x="22" y="3"/>
                </a:lnTo>
                <a:lnTo>
                  <a:pt x="24" y="0"/>
                </a:lnTo>
                <a:lnTo>
                  <a:pt x="43" y="0"/>
                </a:lnTo>
                <a:lnTo>
                  <a:pt x="43" y="119"/>
                </a:lnTo>
                <a:lnTo>
                  <a:pt x="21" y="119"/>
                </a:lnTo>
                <a:lnTo>
                  <a:pt x="21" y="29"/>
                </a:lnTo>
                <a:close/>
              </a:path>
            </a:pathLst>
          </a:custGeom>
          <a:solidFill>
            <a:schemeClr val="bg2"/>
          </a:solidFill>
          <a:ln w="9525" cap="flat">
            <a:noFill/>
            <a:prstDash val="solid"/>
            <a:miter lim="800000"/>
            <a:headEnd/>
            <a:tailEnd/>
          </a:ln>
        </p:spPr>
        <p:txBody>
          <a:bodyPr vert="horz" wrap="square" lIns="168213" tIns="84107" rIns="168213" bIns="84107" numCol="1" anchor="t" anchorCtr="0" compatLnSpc="1">
            <a:prstTxWarp prst="textNoShape">
              <a:avLst/>
            </a:prstTxWarp>
          </a:bodyPr>
          <a:lstStyle/>
          <a:p>
            <a:endParaRPr lang="zh-CN" altLang="en-US">
              <a:solidFill>
                <a:schemeClr val="bg2"/>
              </a:solidFill>
            </a:endParaRPr>
          </a:p>
        </p:txBody>
      </p:sp>
      <p:cxnSp>
        <p:nvCxnSpPr>
          <p:cNvPr id="43" name="直接连接符 42"/>
          <p:cNvCxnSpPr/>
          <p:nvPr/>
        </p:nvCxnSpPr>
        <p:spPr>
          <a:xfrm>
            <a:off x="7463895" y="2762455"/>
            <a:ext cx="0" cy="3649799"/>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0579628"/>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down)">
                                      <p:cBhvr>
                                        <p:cTn id="7" dur="300"/>
                                        <p:tgtEl>
                                          <p:spTgt spid="27"/>
                                        </p:tgtEl>
                                      </p:cBhvr>
                                    </p:animEffect>
                                  </p:childTnLst>
                                </p:cTn>
                              </p:par>
                              <p:par>
                                <p:cTn id="8" presetID="22" presetClass="exit" presetSubtype="4" fill="hold" grpId="1" nodeType="withEffect">
                                  <p:stCondLst>
                                    <p:cond delay="200"/>
                                  </p:stCondLst>
                                  <p:childTnLst>
                                    <p:animEffect transition="out" filter="wipe(down)">
                                      <p:cBhvr>
                                        <p:cTn id="9" dur="300"/>
                                        <p:tgtEl>
                                          <p:spTgt spid="27"/>
                                        </p:tgtEl>
                                      </p:cBhvr>
                                    </p:animEffect>
                                    <p:set>
                                      <p:cBhvr>
                                        <p:cTn id="10" dur="1" fill="hold">
                                          <p:stCondLst>
                                            <p:cond delay="299"/>
                                          </p:stCondLst>
                                        </p:cTn>
                                        <p:tgtEl>
                                          <p:spTgt spid="27"/>
                                        </p:tgtEl>
                                        <p:attrNameLst>
                                          <p:attrName>style.visibility</p:attrName>
                                        </p:attrNameLst>
                                      </p:cBhvr>
                                      <p:to>
                                        <p:strVal val="hidden"/>
                                      </p:to>
                                    </p:set>
                                  </p:childTnLst>
                                </p:cTn>
                              </p:par>
                              <p:par>
                                <p:cTn id="11" presetID="64" presetClass="path" presetSubtype="0" accel="50000" decel="50000" fill="hold" grpId="2" nodeType="withEffect">
                                  <p:stCondLst>
                                    <p:cond delay="0"/>
                                  </p:stCondLst>
                                  <p:childTnLst>
                                    <p:animMotion origin="layout" path="M -4.50281E-7 -6.51179E-7 L 0.05497 -0.09632 " pathEditMode="relative" rAng="0" ptsTypes="AA">
                                      <p:cBhvr>
                                        <p:cTn id="12" dur="600" fill="hold"/>
                                        <p:tgtEl>
                                          <p:spTgt spid="27"/>
                                        </p:tgtEl>
                                        <p:attrNameLst>
                                          <p:attrName>ppt_x</p:attrName>
                                          <p:attrName>ppt_y</p:attrName>
                                        </p:attrNameLst>
                                      </p:cBhvr>
                                      <p:rCtr x="2749" y="-4816"/>
                                    </p:animMotion>
                                  </p:childTnLst>
                                </p:cTn>
                              </p:par>
                              <p:par>
                                <p:cTn id="13" presetID="22" presetClass="entr" presetSubtype="8"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300"/>
                                        <p:tgtEl>
                                          <p:spTgt spid="18"/>
                                        </p:tgtEl>
                                      </p:cBhvr>
                                    </p:animEffect>
                                  </p:childTnLst>
                                </p:cTn>
                              </p:par>
                              <p:par>
                                <p:cTn id="16" presetID="22" presetClass="exit" presetSubtype="8" fill="hold" grpId="1" nodeType="withEffect">
                                  <p:stCondLst>
                                    <p:cond delay="200"/>
                                  </p:stCondLst>
                                  <p:childTnLst>
                                    <p:animEffect transition="out" filter="wipe(left)">
                                      <p:cBhvr>
                                        <p:cTn id="17" dur="300"/>
                                        <p:tgtEl>
                                          <p:spTgt spid="18"/>
                                        </p:tgtEl>
                                      </p:cBhvr>
                                    </p:animEffect>
                                    <p:set>
                                      <p:cBhvr>
                                        <p:cTn id="18" dur="1" fill="hold">
                                          <p:stCondLst>
                                            <p:cond delay="299"/>
                                          </p:stCondLst>
                                        </p:cTn>
                                        <p:tgtEl>
                                          <p:spTgt spid="18"/>
                                        </p:tgtEl>
                                        <p:attrNameLst>
                                          <p:attrName>style.visibility</p:attrName>
                                        </p:attrNameLst>
                                      </p:cBhvr>
                                      <p:to>
                                        <p:strVal val="hidden"/>
                                      </p:to>
                                    </p:set>
                                  </p:childTnLst>
                                </p:cTn>
                              </p:par>
                              <p:par>
                                <p:cTn id="19" presetID="64" presetClass="path" presetSubtype="0" accel="50000" decel="50000" fill="hold" grpId="2" nodeType="withEffect">
                                  <p:stCondLst>
                                    <p:cond delay="0"/>
                                  </p:stCondLst>
                                  <p:childTnLst>
                                    <p:animMotion origin="layout" path="M -2.66417E-6 -8.13973E-7 L 0.05966 0.00068 " pathEditMode="relative" rAng="0" ptsTypes="AA">
                                      <p:cBhvr>
                                        <p:cTn id="20" dur="600" fill="hold"/>
                                        <p:tgtEl>
                                          <p:spTgt spid="18"/>
                                        </p:tgtEl>
                                        <p:attrNameLst>
                                          <p:attrName>ppt_x</p:attrName>
                                          <p:attrName>ppt_y</p:attrName>
                                        </p:attrNameLst>
                                      </p:cBhvr>
                                      <p:rCtr x="2983" y="34"/>
                                    </p:animMotion>
                                  </p:childTnLst>
                                </p:cTn>
                              </p:par>
                              <p:par>
                                <p:cTn id="21" presetID="22" presetClass="entr" presetSubtype="1"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wipe(up)">
                                      <p:cBhvr>
                                        <p:cTn id="23" dur="300"/>
                                        <p:tgtEl>
                                          <p:spTgt spid="19"/>
                                        </p:tgtEl>
                                      </p:cBhvr>
                                    </p:animEffect>
                                  </p:childTnLst>
                                </p:cTn>
                              </p:par>
                              <p:par>
                                <p:cTn id="24" presetID="22" presetClass="exit" presetSubtype="1" fill="hold" grpId="1" nodeType="withEffect">
                                  <p:stCondLst>
                                    <p:cond delay="200"/>
                                  </p:stCondLst>
                                  <p:childTnLst>
                                    <p:animEffect transition="out" filter="wipe(up)">
                                      <p:cBhvr>
                                        <p:cTn id="25" dur="300"/>
                                        <p:tgtEl>
                                          <p:spTgt spid="19"/>
                                        </p:tgtEl>
                                      </p:cBhvr>
                                    </p:animEffect>
                                    <p:set>
                                      <p:cBhvr>
                                        <p:cTn id="26" dur="1" fill="hold">
                                          <p:stCondLst>
                                            <p:cond delay="299"/>
                                          </p:stCondLst>
                                        </p:cTn>
                                        <p:tgtEl>
                                          <p:spTgt spid="19"/>
                                        </p:tgtEl>
                                        <p:attrNameLst>
                                          <p:attrName>style.visibility</p:attrName>
                                        </p:attrNameLst>
                                      </p:cBhvr>
                                      <p:to>
                                        <p:strVal val="hidden"/>
                                      </p:to>
                                    </p:set>
                                  </p:childTnLst>
                                </p:cTn>
                              </p:par>
                              <p:par>
                                <p:cTn id="27" presetID="64" presetClass="path" presetSubtype="0" accel="50000" decel="50000" fill="hold" grpId="2" nodeType="withEffect">
                                  <p:stCondLst>
                                    <p:cond delay="0"/>
                                  </p:stCondLst>
                                  <p:childTnLst>
                                    <p:animMotion origin="layout" path="M -3.35835E-6 4.7804E-6 L 0.038 0.06918 " pathEditMode="relative" rAng="0" ptsTypes="AA">
                                      <p:cBhvr>
                                        <p:cTn id="28" dur="600" fill="hold"/>
                                        <p:tgtEl>
                                          <p:spTgt spid="19"/>
                                        </p:tgtEl>
                                        <p:attrNameLst>
                                          <p:attrName>ppt_x</p:attrName>
                                          <p:attrName>ppt_y</p:attrName>
                                        </p:attrNameLst>
                                      </p:cBhvr>
                                      <p:rCtr x="1895" y="3459"/>
                                    </p:animMotion>
                                  </p:childTnLst>
                                </p:cTn>
                              </p:par>
                              <p:par>
                                <p:cTn id="29" presetID="22" presetClass="entr" presetSubtype="1"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up)">
                                      <p:cBhvr>
                                        <p:cTn id="31" dur="300"/>
                                        <p:tgtEl>
                                          <p:spTgt spid="14"/>
                                        </p:tgtEl>
                                      </p:cBhvr>
                                    </p:animEffect>
                                  </p:childTnLst>
                                </p:cTn>
                              </p:par>
                              <p:par>
                                <p:cTn id="32" presetID="22" presetClass="exit" presetSubtype="1" fill="hold" grpId="1" nodeType="withEffect">
                                  <p:stCondLst>
                                    <p:cond delay="200"/>
                                  </p:stCondLst>
                                  <p:childTnLst>
                                    <p:animEffect transition="out" filter="wipe(up)">
                                      <p:cBhvr>
                                        <p:cTn id="33" dur="300"/>
                                        <p:tgtEl>
                                          <p:spTgt spid="14"/>
                                        </p:tgtEl>
                                      </p:cBhvr>
                                    </p:animEffect>
                                    <p:set>
                                      <p:cBhvr>
                                        <p:cTn id="34" dur="1" fill="hold">
                                          <p:stCondLst>
                                            <p:cond delay="299"/>
                                          </p:stCondLst>
                                        </p:cTn>
                                        <p:tgtEl>
                                          <p:spTgt spid="14"/>
                                        </p:tgtEl>
                                        <p:attrNameLst>
                                          <p:attrName>style.visibility</p:attrName>
                                        </p:attrNameLst>
                                      </p:cBhvr>
                                      <p:to>
                                        <p:strVal val="hidden"/>
                                      </p:to>
                                    </p:set>
                                  </p:childTnLst>
                                </p:cTn>
                              </p:par>
                              <p:par>
                                <p:cTn id="35" presetID="64" presetClass="path" presetSubtype="0" accel="50000" decel="50000" fill="hold" grpId="2" nodeType="withEffect">
                                  <p:stCondLst>
                                    <p:cond delay="0"/>
                                  </p:stCondLst>
                                  <p:childTnLst>
                                    <p:animMotion origin="layout" path="M -4.82176E-6 1.76361E-6 L 0.00029 0.10225 " pathEditMode="relative" rAng="0" ptsTypes="AA">
                                      <p:cBhvr>
                                        <p:cTn id="36" dur="600" fill="hold"/>
                                        <p:tgtEl>
                                          <p:spTgt spid="14"/>
                                        </p:tgtEl>
                                        <p:attrNameLst>
                                          <p:attrName>ppt_x</p:attrName>
                                          <p:attrName>ppt_y</p:attrName>
                                        </p:attrNameLst>
                                      </p:cBhvr>
                                      <p:rCtr x="9" y="5104"/>
                                    </p:animMotion>
                                  </p:childTnLst>
                                </p:cTn>
                              </p:par>
                              <p:par>
                                <p:cTn id="37" presetID="22" presetClass="entr" presetSubtype="1"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wipe(up)">
                                      <p:cBhvr>
                                        <p:cTn id="39" dur="300"/>
                                        <p:tgtEl>
                                          <p:spTgt spid="26"/>
                                        </p:tgtEl>
                                      </p:cBhvr>
                                    </p:animEffect>
                                  </p:childTnLst>
                                </p:cTn>
                              </p:par>
                              <p:par>
                                <p:cTn id="40" presetID="22" presetClass="exit" presetSubtype="1" fill="hold" grpId="1" nodeType="withEffect">
                                  <p:stCondLst>
                                    <p:cond delay="200"/>
                                  </p:stCondLst>
                                  <p:childTnLst>
                                    <p:animEffect transition="out" filter="wipe(up)">
                                      <p:cBhvr>
                                        <p:cTn id="41" dur="300"/>
                                        <p:tgtEl>
                                          <p:spTgt spid="26"/>
                                        </p:tgtEl>
                                      </p:cBhvr>
                                    </p:animEffect>
                                    <p:set>
                                      <p:cBhvr>
                                        <p:cTn id="42" dur="1" fill="hold">
                                          <p:stCondLst>
                                            <p:cond delay="299"/>
                                          </p:stCondLst>
                                        </p:cTn>
                                        <p:tgtEl>
                                          <p:spTgt spid="26"/>
                                        </p:tgtEl>
                                        <p:attrNameLst>
                                          <p:attrName>style.visibility</p:attrName>
                                        </p:attrNameLst>
                                      </p:cBhvr>
                                      <p:to>
                                        <p:strVal val="hidden"/>
                                      </p:to>
                                    </p:set>
                                  </p:childTnLst>
                                </p:cTn>
                              </p:par>
                              <p:par>
                                <p:cTn id="43" presetID="64" presetClass="path" presetSubtype="0" accel="50000" decel="50000" fill="hold" grpId="2" nodeType="withEffect">
                                  <p:stCondLst>
                                    <p:cond delay="0"/>
                                  </p:stCondLst>
                                  <p:childTnLst>
                                    <p:animMotion origin="layout" path="M -2.45779E-6 -1.97558E-6 L -0.03893 0.06953 " pathEditMode="relative" rAng="0" ptsTypes="AA">
                                      <p:cBhvr>
                                        <p:cTn id="44" dur="600" fill="hold"/>
                                        <p:tgtEl>
                                          <p:spTgt spid="26"/>
                                        </p:tgtEl>
                                        <p:attrNameLst>
                                          <p:attrName>ppt_x</p:attrName>
                                          <p:attrName>ppt_y</p:attrName>
                                        </p:attrNameLst>
                                      </p:cBhvr>
                                      <p:rCtr x="-1951" y="3476"/>
                                    </p:animMotion>
                                  </p:childTnLst>
                                </p:cTn>
                              </p:par>
                              <p:par>
                                <p:cTn id="45" presetID="22" presetClass="entr" presetSubtype="2"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right)">
                                      <p:cBhvr>
                                        <p:cTn id="47" dur="300"/>
                                        <p:tgtEl>
                                          <p:spTgt spid="16"/>
                                        </p:tgtEl>
                                      </p:cBhvr>
                                    </p:animEffect>
                                  </p:childTnLst>
                                </p:cTn>
                              </p:par>
                              <p:par>
                                <p:cTn id="48" presetID="22" presetClass="exit" presetSubtype="2" fill="hold" grpId="1" nodeType="withEffect">
                                  <p:stCondLst>
                                    <p:cond delay="200"/>
                                  </p:stCondLst>
                                  <p:childTnLst>
                                    <p:animEffect transition="out" filter="wipe(right)">
                                      <p:cBhvr>
                                        <p:cTn id="49" dur="300"/>
                                        <p:tgtEl>
                                          <p:spTgt spid="16"/>
                                        </p:tgtEl>
                                      </p:cBhvr>
                                    </p:animEffect>
                                    <p:set>
                                      <p:cBhvr>
                                        <p:cTn id="50" dur="1" fill="hold">
                                          <p:stCondLst>
                                            <p:cond delay="299"/>
                                          </p:stCondLst>
                                        </p:cTn>
                                        <p:tgtEl>
                                          <p:spTgt spid="16"/>
                                        </p:tgtEl>
                                        <p:attrNameLst>
                                          <p:attrName>style.visibility</p:attrName>
                                        </p:attrNameLst>
                                      </p:cBhvr>
                                      <p:to>
                                        <p:strVal val="hidden"/>
                                      </p:to>
                                    </p:set>
                                  </p:childTnLst>
                                </p:cTn>
                              </p:par>
                              <p:par>
                                <p:cTn id="51" presetID="64" presetClass="path" presetSubtype="0" accel="50000" decel="50000" fill="hold" grpId="2" nodeType="withEffect">
                                  <p:stCondLst>
                                    <p:cond delay="0"/>
                                  </p:stCondLst>
                                  <p:childTnLst>
                                    <p:animMotion origin="layout" path="M 1.55722E-6 -8.13973E-7 L -0.05469 0.00119 " pathEditMode="relative" rAng="0" ptsTypes="AA">
                                      <p:cBhvr>
                                        <p:cTn id="52" dur="600" fill="hold"/>
                                        <p:tgtEl>
                                          <p:spTgt spid="16"/>
                                        </p:tgtEl>
                                        <p:attrNameLst>
                                          <p:attrName>ppt_x</p:attrName>
                                          <p:attrName>ppt_y</p:attrName>
                                        </p:attrNameLst>
                                      </p:cBhvr>
                                      <p:rCtr x="-2739" y="51"/>
                                    </p:animMotion>
                                  </p:childTnLst>
                                </p:cTn>
                              </p:par>
                              <p:par>
                                <p:cTn id="53" presetID="22" presetClass="entr" presetSubtype="4" fill="hold" grpId="0" nodeType="with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wipe(down)">
                                      <p:cBhvr>
                                        <p:cTn id="55" dur="300"/>
                                        <p:tgtEl>
                                          <p:spTgt spid="25"/>
                                        </p:tgtEl>
                                      </p:cBhvr>
                                    </p:animEffect>
                                  </p:childTnLst>
                                </p:cTn>
                              </p:par>
                              <p:par>
                                <p:cTn id="56" presetID="22" presetClass="exit" presetSubtype="4" fill="hold" grpId="1" nodeType="withEffect">
                                  <p:stCondLst>
                                    <p:cond delay="200"/>
                                  </p:stCondLst>
                                  <p:childTnLst>
                                    <p:animEffect transition="out" filter="wipe(down)">
                                      <p:cBhvr>
                                        <p:cTn id="57" dur="300"/>
                                        <p:tgtEl>
                                          <p:spTgt spid="25"/>
                                        </p:tgtEl>
                                      </p:cBhvr>
                                    </p:animEffect>
                                    <p:set>
                                      <p:cBhvr>
                                        <p:cTn id="58" dur="1" fill="hold">
                                          <p:stCondLst>
                                            <p:cond delay="299"/>
                                          </p:stCondLst>
                                        </p:cTn>
                                        <p:tgtEl>
                                          <p:spTgt spid="25"/>
                                        </p:tgtEl>
                                        <p:attrNameLst>
                                          <p:attrName>style.visibility</p:attrName>
                                        </p:attrNameLst>
                                      </p:cBhvr>
                                      <p:to>
                                        <p:strVal val="hidden"/>
                                      </p:to>
                                    </p:set>
                                  </p:childTnLst>
                                </p:cTn>
                              </p:par>
                              <p:par>
                                <p:cTn id="59" presetID="64" presetClass="path" presetSubtype="0" accel="50000" decel="50000" fill="hold" grpId="2" nodeType="withEffect">
                                  <p:stCondLst>
                                    <p:cond delay="0"/>
                                  </p:stCondLst>
                                  <p:childTnLst>
                                    <p:animMotion origin="layout" path="M 4.63415E-6 -3.8952E-6 L -0.04137 -0.07037 " pathEditMode="relative" rAng="0" ptsTypes="AA">
                                      <p:cBhvr>
                                        <p:cTn id="60" dur="600" fill="hold"/>
                                        <p:tgtEl>
                                          <p:spTgt spid="25"/>
                                        </p:tgtEl>
                                        <p:attrNameLst>
                                          <p:attrName>ppt_x</p:attrName>
                                          <p:attrName>ppt_y</p:attrName>
                                        </p:attrNameLst>
                                      </p:cBhvr>
                                      <p:rCtr x="-2073" y="-3527"/>
                                    </p:animMotion>
                                  </p:childTnLst>
                                </p:cTn>
                              </p:par>
                              <p:par>
                                <p:cTn id="61" presetID="22" presetClass="entr" presetSubtype="4" fill="hold" grpId="0" nodeType="with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wipe(down)">
                                      <p:cBhvr>
                                        <p:cTn id="63" dur="300"/>
                                        <p:tgtEl>
                                          <p:spTgt spid="13"/>
                                        </p:tgtEl>
                                      </p:cBhvr>
                                    </p:animEffect>
                                  </p:childTnLst>
                                </p:cTn>
                              </p:par>
                              <p:par>
                                <p:cTn id="64" presetID="22" presetClass="exit" presetSubtype="4" fill="hold" grpId="1" nodeType="withEffect">
                                  <p:stCondLst>
                                    <p:cond delay="200"/>
                                  </p:stCondLst>
                                  <p:childTnLst>
                                    <p:animEffect transition="out" filter="wipe(down)">
                                      <p:cBhvr>
                                        <p:cTn id="65" dur="300"/>
                                        <p:tgtEl>
                                          <p:spTgt spid="13"/>
                                        </p:tgtEl>
                                      </p:cBhvr>
                                    </p:animEffect>
                                    <p:set>
                                      <p:cBhvr>
                                        <p:cTn id="66" dur="1" fill="hold">
                                          <p:stCondLst>
                                            <p:cond delay="299"/>
                                          </p:stCondLst>
                                        </p:cTn>
                                        <p:tgtEl>
                                          <p:spTgt spid="13"/>
                                        </p:tgtEl>
                                        <p:attrNameLst>
                                          <p:attrName>style.visibility</p:attrName>
                                        </p:attrNameLst>
                                      </p:cBhvr>
                                      <p:to>
                                        <p:strVal val="hidden"/>
                                      </p:to>
                                    </p:set>
                                  </p:childTnLst>
                                </p:cTn>
                              </p:par>
                              <p:par>
                                <p:cTn id="67" presetID="64" presetClass="path" presetSubtype="0" accel="50000" decel="50000" fill="hold" grpId="2" nodeType="withEffect">
                                  <p:stCondLst>
                                    <p:cond delay="0"/>
                                  </p:stCondLst>
                                  <p:childTnLst>
                                    <p:animMotion origin="layout" path="M -4.82176E-6 -3.39156E-6 L 0.00029 -0.10904 " pathEditMode="relative" rAng="0" ptsTypes="AA">
                                      <p:cBhvr>
                                        <p:cTn id="68" dur="600" fill="hold"/>
                                        <p:tgtEl>
                                          <p:spTgt spid="13"/>
                                        </p:tgtEl>
                                        <p:attrNameLst>
                                          <p:attrName>ppt_x</p:attrName>
                                          <p:attrName>ppt_y</p:attrName>
                                        </p:attrNameLst>
                                      </p:cBhvr>
                                      <p:rCtr x="9" y="-5460"/>
                                    </p:animMotion>
                                  </p:childTnLst>
                                </p:cTn>
                              </p:par>
                              <p:par>
                                <p:cTn id="69" presetID="22" presetClass="entr" presetSubtype="4" fill="hold" grpId="0" nodeType="withEffect">
                                  <p:stCondLst>
                                    <p:cond delay="0"/>
                                  </p:stCondLst>
                                  <p:childTnLst>
                                    <p:set>
                                      <p:cBhvr>
                                        <p:cTn id="70" dur="1" fill="hold">
                                          <p:stCondLst>
                                            <p:cond delay="0"/>
                                          </p:stCondLst>
                                        </p:cTn>
                                        <p:tgtEl>
                                          <p:spTgt spid="30"/>
                                        </p:tgtEl>
                                        <p:attrNameLst>
                                          <p:attrName>style.visibility</p:attrName>
                                        </p:attrNameLst>
                                      </p:cBhvr>
                                      <p:to>
                                        <p:strVal val="visible"/>
                                      </p:to>
                                    </p:set>
                                    <p:animEffect transition="in" filter="wipe(down)">
                                      <p:cBhvr>
                                        <p:cTn id="71" dur="300"/>
                                        <p:tgtEl>
                                          <p:spTgt spid="30"/>
                                        </p:tgtEl>
                                      </p:cBhvr>
                                    </p:animEffect>
                                  </p:childTnLst>
                                </p:cTn>
                              </p:par>
                              <p:par>
                                <p:cTn id="72" presetID="22" presetClass="exit" presetSubtype="4" fill="hold" grpId="1" nodeType="withEffect">
                                  <p:stCondLst>
                                    <p:cond delay="200"/>
                                  </p:stCondLst>
                                  <p:childTnLst>
                                    <p:animEffect transition="out" filter="wipe(down)">
                                      <p:cBhvr>
                                        <p:cTn id="73" dur="300"/>
                                        <p:tgtEl>
                                          <p:spTgt spid="30"/>
                                        </p:tgtEl>
                                      </p:cBhvr>
                                    </p:animEffect>
                                    <p:set>
                                      <p:cBhvr>
                                        <p:cTn id="74" dur="1" fill="hold">
                                          <p:stCondLst>
                                            <p:cond delay="299"/>
                                          </p:stCondLst>
                                        </p:cTn>
                                        <p:tgtEl>
                                          <p:spTgt spid="30"/>
                                        </p:tgtEl>
                                        <p:attrNameLst>
                                          <p:attrName>style.visibility</p:attrName>
                                        </p:attrNameLst>
                                      </p:cBhvr>
                                      <p:to>
                                        <p:strVal val="hidden"/>
                                      </p:to>
                                    </p:set>
                                  </p:childTnLst>
                                </p:cTn>
                              </p:par>
                              <p:par>
                                <p:cTn id="75" presetID="22" presetClass="entr" presetSubtype="1" fill="hold" grpId="0" nodeType="withEffect">
                                  <p:stCondLst>
                                    <p:cond delay="200"/>
                                  </p:stCondLst>
                                  <p:childTnLst>
                                    <p:set>
                                      <p:cBhvr>
                                        <p:cTn id="76" dur="1" fill="hold">
                                          <p:stCondLst>
                                            <p:cond delay="0"/>
                                          </p:stCondLst>
                                        </p:cTn>
                                        <p:tgtEl>
                                          <p:spTgt spid="28"/>
                                        </p:tgtEl>
                                        <p:attrNameLst>
                                          <p:attrName>style.visibility</p:attrName>
                                        </p:attrNameLst>
                                      </p:cBhvr>
                                      <p:to>
                                        <p:strVal val="visible"/>
                                      </p:to>
                                    </p:set>
                                    <p:animEffect transition="in" filter="wipe(up)">
                                      <p:cBhvr>
                                        <p:cTn id="77" dur="300"/>
                                        <p:tgtEl>
                                          <p:spTgt spid="28"/>
                                        </p:tgtEl>
                                      </p:cBhvr>
                                    </p:animEffect>
                                  </p:childTnLst>
                                </p:cTn>
                              </p:par>
                              <p:par>
                                <p:cTn id="78" presetID="22" presetClass="exit" presetSubtype="1" fill="hold" grpId="1" nodeType="withEffect">
                                  <p:stCondLst>
                                    <p:cond delay="400"/>
                                  </p:stCondLst>
                                  <p:childTnLst>
                                    <p:animEffect transition="out" filter="wipe(up)">
                                      <p:cBhvr>
                                        <p:cTn id="79" dur="300"/>
                                        <p:tgtEl>
                                          <p:spTgt spid="28"/>
                                        </p:tgtEl>
                                      </p:cBhvr>
                                    </p:animEffect>
                                    <p:set>
                                      <p:cBhvr>
                                        <p:cTn id="80" dur="1" fill="hold">
                                          <p:stCondLst>
                                            <p:cond delay="299"/>
                                          </p:stCondLst>
                                        </p:cTn>
                                        <p:tgtEl>
                                          <p:spTgt spid="28"/>
                                        </p:tgtEl>
                                        <p:attrNameLst>
                                          <p:attrName>style.visibility</p:attrName>
                                        </p:attrNameLst>
                                      </p:cBhvr>
                                      <p:to>
                                        <p:strVal val="hidden"/>
                                      </p:to>
                                    </p:set>
                                  </p:childTnLst>
                                </p:cTn>
                              </p:par>
                              <p:par>
                                <p:cTn id="81" presetID="22" presetClass="entr" presetSubtype="4" fill="hold" grpId="0" nodeType="withEffect">
                                  <p:stCondLst>
                                    <p:cond delay="100"/>
                                  </p:stCondLst>
                                  <p:childTnLst>
                                    <p:set>
                                      <p:cBhvr>
                                        <p:cTn id="82" dur="1" fill="hold">
                                          <p:stCondLst>
                                            <p:cond delay="0"/>
                                          </p:stCondLst>
                                        </p:cTn>
                                        <p:tgtEl>
                                          <p:spTgt spid="32"/>
                                        </p:tgtEl>
                                        <p:attrNameLst>
                                          <p:attrName>style.visibility</p:attrName>
                                        </p:attrNameLst>
                                      </p:cBhvr>
                                      <p:to>
                                        <p:strVal val="visible"/>
                                      </p:to>
                                    </p:set>
                                    <p:animEffect transition="in" filter="wipe(down)">
                                      <p:cBhvr>
                                        <p:cTn id="83" dur="300"/>
                                        <p:tgtEl>
                                          <p:spTgt spid="32"/>
                                        </p:tgtEl>
                                      </p:cBhvr>
                                    </p:animEffect>
                                  </p:childTnLst>
                                </p:cTn>
                              </p:par>
                              <p:par>
                                <p:cTn id="84" presetID="22" presetClass="exit" presetSubtype="4" fill="hold" grpId="1" nodeType="withEffect">
                                  <p:stCondLst>
                                    <p:cond delay="300"/>
                                  </p:stCondLst>
                                  <p:childTnLst>
                                    <p:animEffect transition="out" filter="wipe(down)">
                                      <p:cBhvr>
                                        <p:cTn id="85" dur="300"/>
                                        <p:tgtEl>
                                          <p:spTgt spid="32"/>
                                        </p:tgtEl>
                                      </p:cBhvr>
                                    </p:animEffect>
                                    <p:set>
                                      <p:cBhvr>
                                        <p:cTn id="86" dur="1" fill="hold">
                                          <p:stCondLst>
                                            <p:cond delay="299"/>
                                          </p:stCondLst>
                                        </p:cTn>
                                        <p:tgtEl>
                                          <p:spTgt spid="32"/>
                                        </p:tgtEl>
                                        <p:attrNameLst>
                                          <p:attrName>style.visibility</p:attrName>
                                        </p:attrNameLst>
                                      </p:cBhvr>
                                      <p:to>
                                        <p:strVal val="hidden"/>
                                      </p:to>
                                    </p:set>
                                  </p:childTnLst>
                                </p:cTn>
                              </p:par>
                              <p:par>
                                <p:cTn id="87" presetID="22" presetClass="entr" presetSubtype="1" fill="hold" grpId="0" nodeType="withEffect">
                                  <p:stCondLst>
                                    <p:cond delay="300"/>
                                  </p:stCondLst>
                                  <p:childTnLst>
                                    <p:set>
                                      <p:cBhvr>
                                        <p:cTn id="88" dur="1" fill="hold">
                                          <p:stCondLst>
                                            <p:cond delay="0"/>
                                          </p:stCondLst>
                                        </p:cTn>
                                        <p:tgtEl>
                                          <p:spTgt spid="31"/>
                                        </p:tgtEl>
                                        <p:attrNameLst>
                                          <p:attrName>style.visibility</p:attrName>
                                        </p:attrNameLst>
                                      </p:cBhvr>
                                      <p:to>
                                        <p:strVal val="visible"/>
                                      </p:to>
                                    </p:set>
                                    <p:animEffect transition="in" filter="wipe(up)">
                                      <p:cBhvr>
                                        <p:cTn id="89" dur="300"/>
                                        <p:tgtEl>
                                          <p:spTgt spid="31"/>
                                        </p:tgtEl>
                                      </p:cBhvr>
                                    </p:animEffect>
                                  </p:childTnLst>
                                </p:cTn>
                              </p:par>
                              <p:par>
                                <p:cTn id="90" presetID="22" presetClass="exit" presetSubtype="1" fill="hold" grpId="1" nodeType="withEffect">
                                  <p:stCondLst>
                                    <p:cond delay="500"/>
                                  </p:stCondLst>
                                  <p:childTnLst>
                                    <p:animEffect transition="out" filter="wipe(up)">
                                      <p:cBhvr>
                                        <p:cTn id="91" dur="300"/>
                                        <p:tgtEl>
                                          <p:spTgt spid="31"/>
                                        </p:tgtEl>
                                      </p:cBhvr>
                                    </p:animEffect>
                                    <p:set>
                                      <p:cBhvr>
                                        <p:cTn id="92" dur="1" fill="hold">
                                          <p:stCondLst>
                                            <p:cond delay="299"/>
                                          </p:stCondLst>
                                        </p:cTn>
                                        <p:tgtEl>
                                          <p:spTgt spid="31"/>
                                        </p:tgtEl>
                                        <p:attrNameLst>
                                          <p:attrName>style.visibility</p:attrName>
                                        </p:attrNameLst>
                                      </p:cBhvr>
                                      <p:to>
                                        <p:strVal val="hidden"/>
                                      </p:to>
                                    </p:set>
                                  </p:childTnLst>
                                </p:cTn>
                              </p:par>
                            </p:childTnLst>
                          </p:cTn>
                        </p:par>
                        <p:par>
                          <p:cTn id="93" fill="hold">
                            <p:stCondLst>
                              <p:cond delay="800"/>
                            </p:stCondLst>
                            <p:childTnLst>
                              <p:par>
                                <p:cTn id="94" presetID="31" presetClass="entr" presetSubtype="0" fill="hold" nodeType="afterEffect">
                                  <p:stCondLst>
                                    <p:cond delay="0"/>
                                  </p:stCondLst>
                                  <p:childTnLst>
                                    <p:set>
                                      <p:cBhvr>
                                        <p:cTn id="95" dur="1" fill="hold">
                                          <p:stCondLst>
                                            <p:cond delay="0"/>
                                          </p:stCondLst>
                                        </p:cTn>
                                        <p:tgtEl>
                                          <p:spTgt spid="39"/>
                                        </p:tgtEl>
                                        <p:attrNameLst>
                                          <p:attrName>style.visibility</p:attrName>
                                        </p:attrNameLst>
                                      </p:cBhvr>
                                      <p:to>
                                        <p:strVal val="visible"/>
                                      </p:to>
                                    </p:set>
                                    <p:anim calcmode="lin" valueType="num">
                                      <p:cBhvr>
                                        <p:cTn id="96" dur="500" fill="hold"/>
                                        <p:tgtEl>
                                          <p:spTgt spid="39"/>
                                        </p:tgtEl>
                                        <p:attrNameLst>
                                          <p:attrName>ppt_w</p:attrName>
                                        </p:attrNameLst>
                                      </p:cBhvr>
                                      <p:tavLst>
                                        <p:tav tm="0">
                                          <p:val>
                                            <p:fltVal val="0"/>
                                          </p:val>
                                        </p:tav>
                                        <p:tav tm="100000">
                                          <p:val>
                                            <p:strVal val="#ppt_w"/>
                                          </p:val>
                                        </p:tav>
                                      </p:tavLst>
                                    </p:anim>
                                    <p:anim calcmode="lin" valueType="num">
                                      <p:cBhvr>
                                        <p:cTn id="97" dur="500" fill="hold"/>
                                        <p:tgtEl>
                                          <p:spTgt spid="39"/>
                                        </p:tgtEl>
                                        <p:attrNameLst>
                                          <p:attrName>ppt_h</p:attrName>
                                        </p:attrNameLst>
                                      </p:cBhvr>
                                      <p:tavLst>
                                        <p:tav tm="0">
                                          <p:val>
                                            <p:fltVal val="0"/>
                                          </p:val>
                                        </p:tav>
                                        <p:tav tm="100000">
                                          <p:val>
                                            <p:strVal val="#ppt_h"/>
                                          </p:val>
                                        </p:tav>
                                      </p:tavLst>
                                    </p:anim>
                                    <p:anim calcmode="lin" valueType="num">
                                      <p:cBhvr>
                                        <p:cTn id="98" dur="500" fill="hold"/>
                                        <p:tgtEl>
                                          <p:spTgt spid="39"/>
                                        </p:tgtEl>
                                        <p:attrNameLst>
                                          <p:attrName>style.rotation</p:attrName>
                                        </p:attrNameLst>
                                      </p:cBhvr>
                                      <p:tavLst>
                                        <p:tav tm="0">
                                          <p:val>
                                            <p:fltVal val="90"/>
                                          </p:val>
                                        </p:tav>
                                        <p:tav tm="100000">
                                          <p:val>
                                            <p:fltVal val="0"/>
                                          </p:val>
                                        </p:tav>
                                      </p:tavLst>
                                    </p:anim>
                                    <p:animEffect transition="in" filter="fade">
                                      <p:cBhvr>
                                        <p:cTn id="99" dur="500"/>
                                        <p:tgtEl>
                                          <p:spTgt spid="39"/>
                                        </p:tgtEl>
                                      </p:cBhvr>
                                    </p:animEffect>
                                  </p:childTnLst>
                                </p:cTn>
                              </p:par>
                              <p:par>
                                <p:cTn id="100" presetID="35" presetClass="path" presetSubtype="0" accel="50000" decel="50000" fill="hold" nodeType="withEffect">
                                  <p:stCondLst>
                                    <p:cond delay="400"/>
                                  </p:stCondLst>
                                  <p:childTnLst>
                                    <p:animMotion origin="layout" path="M 1.46341E-6 2.4097E-6 L -0.25 2.4097E-6 " pathEditMode="relative" rAng="0" ptsTypes="AA">
                                      <p:cBhvr>
                                        <p:cTn id="101" dur="550" fill="hold"/>
                                        <p:tgtEl>
                                          <p:spTgt spid="39"/>
                                        </p:tgtEl>
                                        <p:attrNameLst>
                                          <p:attrName>ppt_x</p:attrName>
                                          <p:attrName>ppt_y</p:attrName>
                                        </p:attrNameLst>
                                      </p:cBhvr>
                                      <p:rCtr x="-12505" y="0"/>
                                    </p:animMotion>
                                  </p:childTnLst>
                                </p:cTn>
                              </p:par>
                            </p:childTnLst>
                          </p:cTn>
                        </p:par>
                        <p:par>
                          <p:cTn id="102" fill="hold">
                            <p:stCondLst>
                              <p:cond delay="1750"/>
                            </p:stCondLst>
                            <p:childTnLst>
                              <p:par>
                                <p:cTn id="103" presetID="2" presetClass="entr" presetSubtype="8" fill="hold" grpId="0" nodeType="afterEffect">
                                  <p:stCondLst>
                                    <p:cond delay="0"/>
                                  </p:stCondLst>
                                  <p:childTnLst>
                                    <p:set>
                                      <p:cBhvr>
                                        <p:cTn id="104" dur="1" fill="hold">
                                          <p:stCondLst>
                                            <p:cond delay="0"/>
                                          </p:stCondLst>
                                        </p:cTn>
                                        <p:tgtEl>
                                          <p:spTgt spid="42"/>
                                        </p:tgtEl>
                                        <p:attrNameLst>
                                          <p:attrName>style.visibility</p:attrName>
                                        </p:attrNameLst>
                                      </p:cBhvr>
                                      <p:to>
                                        <p:strVal val="visible"/>
                                      </p:to>
                                    </p:set>
                                    <p:anim calcmode="lin" valueType="num">
                                      <p:cBhvr additive="base">
                                        <p:cTn id="105" dur="500" fill="hold"/>
                                        <p:tgtEl>
                                          <p:spTgt spid="42"/>
                                        </p:tgtEl>
                                        <p:attrNameLst>
                                          <p:attrName>ppt_x</p:attrName>
                                        </p:attrNameLst>
                                      </p:cBhvr>
                                      <p:tavLst>
                                        <p:tav tm="0">
                                          <p:val>
                                            <p:strVal val="0-#ppt_w/2"/>
                                          </p:val>
                                        </p:tav>
                                        <p:tav tm="100000">
                                          <p:val>
                                            <p:strVal val="#ppt_x"/>
                                          </p:val>
                                        </p:tav>
                                      </p:tavLst>
                                    </p:anim>
                                    <p:anim calcmode="lin" valueType="num">
                                      <p:cBhvr additive="base">
                                        <p:cTn id="106" dur="500" fill="hold"/>
                                        <p:tgtEl>
                                          <p:spTgt spid="42"/>
                                        </p:tgtEl>
                                        <p:attrNameLst>
                                          <p:attrName>ppt_y</p:attrName>
                                        </p:attrNameLst>
                                      </p:cBhvr>
                                      <p:tavLst>
                                        <p:tav tm="0">
                                          <p:val>
                                            <p:strVal val="#ppt_y"/>
                                          </p:val>
                                        </p:tav>
                                        <p:tav tm="100000">
                                          <p:val>
                                            <p:strVal val="#ppt_y"/>
                                          </p:val>
                                        </p:tav>
                                      </p:tavLst>
                                    </p:anim>
                                  </p:childTnLst>
                                </p:cTn>
                              </p:par>
                              <p:par>
                                <p:cTn id="107" presetID="52" presetClass="entr" presetSubtype="0" fill="hold" grpId="0" nodeType="withEffect">
                                  <p:stCondLst>
                                    <p:cond delay="650"/>
                                  </p:stCondLst>
                                  <p:iterate type="lt">
                                    <p:tmPct val="10000"/>
                                  </p:iterate>
                                  <p:childTnLst>
                                    <p:set>
                                      <p:cBhvr>
                                        <p:cTn id="108" dur="1" fill="hold">
                                          <p:stCondLst>
                                            <p:cond delay="0"/>
                                          </p:stCondLst>
                                        </p:cTn>
                                        <p:tgtEl>
                                          <p:spTgt spid="33"/>
                                        </p:tgtEl>
                                        <p:attrNameLst>
                                          <p:attrName>style.visibility</p:attrName>
                                        </p:attrNameLst>
                                      </p:cBhvr>
                                      <p:to>
                                        <p:strVal val="visible"/>
                                      </p:to>
                                    </p:set>
                                    <p:animScale>
                                      <p:cBhvr>
                                        <p:cTn id="109" dur="1000" decel="50000" fill="hold">
                                          <p:stCondLst>
                                            <p:cond delay="0"/>
                                          </p:stCondLst>
                                        </p:cTn>
                                        <p:tgtEl>
                                          <p:spTgt spid="3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10" dur="1000" decel="50000" fill="hold">
                                          <p:stCondLst>
                                            <p:cond delay="0"/>
                                          </p:stCondLst>
                                        </p:cTn>
                                        <p:tgtEl>
                                          <p:spTgt spid="33"/>
                                        </p:tgtEl>
                                        <p:attrNameLst>
                                          <p:attrName>ppt_x</p:attrName>
                                          <p:attrName>ppt_y</p:attrName>
                                        </p:attrNameLst>
                                      </p:cBhvr>
                                    </p:animMotion>
                                    <p:animEffect transition="in" filter="fade">
                                      <p:cBhvr>
                                        <p:cTn id="111" dur="1000"/>
                                        <p:tgtEl>
                                          <p:spTgt spid="33"/>
                                        </p:tgtEl>
                                      </p:cBhvr>
                                    </p:animEffect>
                                  </p:childTnLst>
                                </p:cTn>
                              </p:par>
                              <p:par>
                                <p:cTn id="112" presetID="22" presetClass="entr" presetSubtype="1" fill="hold" nodeType="withEffect">
                                  <p:stCondLst>
                                    <p:cond delay="1850"/>
                                  </p:stCondLst>
                                  <p:childTnLst>
                                    <p:set>
                                      <p:cBhvr>
                                        <p:cTn id="113" dur="1" fill="hold">
                                          <p:stCondLst>
                                            <p:cond delay="0"/>
                                          </p:stCondLst>
                                        </p:cTn>
                                        <p:tgtEl>
                                          <p:spTgt spid="43"/>
                                        </p:tgtEl>
                                        <p:attrNameLst>
                                          <p:attrName>style.visibility</p:attrName>
                                        </p:attrNameLst>
                                      </p:cBhvr>
                                      <p:to>
                                        <p:strVal val="visible"/>
                                      </p:to>
                                    </p:set>
                                    <p:animEffect transition="in" filter="wipe(up)">
                                      <p:cBhvr>
                                        <p:cTn id="114"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P spid="14" grpId="0" animBg="1"/>
      <p:bldP spid="14" grpId="1" animBg="1"/>
      <p:bldP spid="14" grpId="2" animBg="1"/>
      <p:bldP spid="16" grpId="0" animBg="1"/>
      <p:bldP spid="16" grpId="1" animBg="1"/>
      <p:bldP spid="16" grpId="2" animBg="1"/>
      <p:bldP spid="18" grpId="0" animBg="1"/>
      <p:bldP spid="18" grpId="1" animBg="1"/>
      <p:bldP spid="18" grpId="2" animBg="1"/>
      <p:bldP spid="19" grpId="0" animBg="1"/>
      <p:bldP spid="19" grpId="1" animBg="1"/>
      <p:bldP spid="19" grpId="2" animBg="1"/>
      <p:bldP spid="25" grpId="0" animBg="1"/>
      <p:bldP spid="25" grpId="1" animBg="1"/>
      <p:bldP spid="25" grpId="2" animBg="1"/>
      <p:bldP spid="26" grpId="0" animBg="1"/>
      <p:bldP spid="26" grpId="1" animBg="1"/>
      <p:bldP spid="26" grpId="2" animBg="1"/>
      <p:bldP spid="27" grpId="0" animBg="1"/>
      <p:bldP spid="27" grpId="1" animBg="1"/>
      <p:bldP spid="27" grpId="2" animBg="1"/>
      <p:bldP spid="28" grpId="0" animBg="1"/>
      <p:bldP spid="28" grpId="1" animBg="1"/>
      <p:bldP spid="30" grpId="0" animBg="1"/>
      <p:bldP spid="30" grpId="1" animBg="1"/>
      <p:bldP spid="31" grpId="0" animBg="1"/>
      <p:bldP spid="31" grpId="1" animBg="1"/>
      <p:bldP spid="32" grpId="0" animBg="1"/>
      <p:bldP spid="32" grpId="1" animBg="1"/>
      <p:bldP spid="33" grpId="0"/>
      <p:bldP spid="4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63769" y="3970578"/>
            <a:ext cx="9983166" cy="5390910"/>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p:txBody>
          <a:bodyPr>
            <a:normAutofit fontScale="90000"/>
          </a:bodyPr>
          <a:lstStyle/>
          <a:p>
            <a:r>
              <a:rPr lang="en-US" altLang="zh-CN" smtClean="0"/>
              <a:t>Introduction</a:t>
            </a:r>
            <a:endParaRPr lang="zh-CN" altLang="en-US" dirty="0"/>
          </a:p>
        </p:txBody>
      </p:sp>
      <p:sp>
        <p:nvSpPr>
          <p:cNvPr id="3" name="TextBox 2"/>
          <p:cNvSpPr txBox="1"/>
          <p:nvPr/>
        </p:nvSpPr>
        <p:spPr>
          <a:xfrm>
            <a:off x="11594548" y="3372868"/>
            <a:ext cx="4355660" cy="4001095"/>
          </a:xfrm>
          <a:prstGeom prst="rect">
            <a:avLst/>
          </a:prstGeom>
          <a:noFill/>
        </p:spPr>
        <p:txBody>
          <a:bodyPr wrap="square" lIns="0" tIns="0" rIns="0" bIns="0" rtlCol="0">
            <a:spAutoFit/>
          </a:bodyPr>
          <a:lstStyle/>
          <a:p>
            <a:pPr algn="just">
              <a:lnSpc>
                <a:spcPts val="2575"/>
              </a:lnSpc>
            </a:pPr>
            <a:r>
              <a:rPr lang="en-US" altLang="zh-CN">
                <a:latin typeface="微软雅黑" pitchFamily="34" charset="-122"/>
                <a:ea typeface="微软雅黑" pitchFamily="34" charset="-122"/>
              </a:rPr>
              <a:t>Traffic sign recognition system is a crucial research direction in computer </a:t>
            </a:r>
            <a:r>
              <a:rPr lang="en-US" altLang="zh-CN" smtClean="0">
                <a:latin typeface="微软雅黑" pitchFamily="34" charset="-122"/>
                <a:ea typeface="微软雅黑" pitchFamily="34" charset="-122"/>
              </a:rPr>
              <a:t>vision and it </a:t>
            </a:r>
            <a:r>
              <a:rPr lang="en-US" altLang="zh-CN">
                <a:latin typeface="微软雅黑" pitchFamily="34" charset="-122"/>
                <a:ea typeface="微软雅黑" pitchFamily="34" charset="-122"/>
              </a:rPr>
              <a:t>has high industrial potential in Driver Assistant System and Intelligent Autonomous Vehicles</a:t>
            </a:r>
            <a:r>
              <a:rPr lang="en-US" altLang="zh-CN" smtClean="0">
                <a:latin typeface="微软雅黑" pitchFamily="34" charset="-122"/>
                <a:ea typeface="微软雅黑" pitchFamily="34" charset="-122"/>
              </a:rPr>
              <a:t>.</a:t>
            </a:r>
          </a:p>
          <a:p>
            <a:pPr algn="just">
              <a:lnSpc>
                <a:spcPts val="2575"/>
              </a:lnSpc>
            </a:pPr>
            <a:endParaRPr lang="en-US" altLang="zh-CN">
              <a:latin typeface="微软雅黑" pitchFamily="34" charset="-122"/>
              <a:ea typeface="微软雅黑" pitchFamily="34" charset="-122"/>
            </a:endParaRPr>
          </a:p>
          <a:p>
            <a:pPr algn="just">
              <a:lnSpc>
                <a:spcPts val="2575"/>
              </a:lnSpc>
            </a:pPr>
            <a:r>
              <a:rPr lang="en-US" altLang="zh-CN">
                <a:latin typeface="微软雅黑" pitchFamily="34" charset="-122"/>
                <a:ea typeface="微软雅黑" pitchFamily="34" charset="-122"/>
              </a:rPr>
              <a:t>Applications, among others, include advanced driver assistance </a:t>
            </a:r>
            <a:r>
              <a:rPr lang="en-US" altLang="zh-CN" smtClean="0">
                <a:latin typeface="微软雅黑" pitchFamily="34" charset="-122"/>
                <a:ea typeface="微软雅黑" pitchFamily="34" charset="-122"/>
              </a:rPr>
              <a:t>systems(ADAS), </a:t>
            </a:r>
            <a:r>
              <a:rPr lang="en-US" altLang="zh-CN">
                <a:latin typeface="微软雅黑" pitchFamily="34" charset="-122"/>
                <a:ea typeface="微软雅黑" pitchFamily="34" charset="-122"/>
              </a:rPr>
              <a:t>sign inventory </a:t>
            </a:r>
            <a:r>
              <a:rPr lang="en-US" altLang="zh-CN" smtClean="0">
                <a:latin typeface="微软雅黑" pitchFamily="34" charset="-122"/>
                <a:ea typeface="微软雅黑" pitchFamily="34" charset="-122"/>
              </a:rPr>
              <a:t>, </a:t>
            </a:r>
            <a:r>
              <a:rPr lang="en-US" altLang="zh-CN">
                <a:latin typeface="微软雅黑" pitchFamily="34" charset="-122"/>
                <a:ea typeface="微软雅黑" pitchFamily="34" charset="-122"/>
              </a:rPr>
              <a:t>autonomous </a:t>
            </a:r>
            <a:r>
              <a:rPr lang="en-US" altLang="zh-CN" smtClean="0">
                <a:latin typeface="微软雅黑" pitchFamily="34" charset="-122"/>
                <a:ea typeface="微软雅黑" pitchFamily="34" charset="-122"/>
              </a:rPr>
              <a:t>driving.</a:t>
            </a:r>
            <a:endParaRPr lang="en-US" altLang="zh-CN" dirty="0">
              <a:latin typeface="微软雅黑" pitchFamily="34" charset="-122"/>
              <a:ea typeface="微软雅黑" pitchFamily="34" charset="-122"/>
            </a:endParaRPr>
          </a:p>
          <a:p>
            <a:pPr algn="just">
              <a:lnSpc>
                <a:spcPts val="2575"/>
              </a:lnSpc>
            </a:pPr>
            <a:endParaRPr lang="en-US" altLang="zh-CN" dirty="0">
              <a:latin typeface="微软雅黑" pitchFamily="34" charset="-122"/>
              <a:ea typeface="微软雅黑" pitchFamily="34" charset="-122"/>
            </a:endParaRPr>
          </a:p>
          <a:p>
            <a:pPr algn="just">
              <a:lnSpc>
                <a:spcPts val="2575"/>
              </a:lnSpc>
            </a:pPr>
            <a:r>
              <a:rPr lang="en-US" altLang="zh-CN">
                <a:latin typeface="微软雅黑" pitchFamily="34" charset="-122"/>
                <a:ea typeface="微软雅黑" pitchFamily="34" charset="-122"/>
              </a:rPr>
              <a:t> </a:t>
            </a:r>
            <a:endParaRPr lang="en-US" altLang="zh-CN" dirty="0">
              <a:latin typeface="微软雅黑" pitchFamily="34" charset="-122"/>
              <a:ea typeface="微软雅黑" pitchFamily="34" charset="-122"/>
            </a:endParaRPr>
          </a:p>
        </p:txBody>
      </p:sp>
      <p:sp>
        <p:nvSpPr>
          <p:cNvPr id="6" name="椭圆 5"/>
          <p:cNvSpPr/>
          <p:nvPr/>
        </p:nvSpPr>
        <p:spPr>
          <a:xfrm>
            <a:off x="713498" y="2432315"/>
            <a:ext cx="1358382" cy="133589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 name="椭圆 9"/>
          <p:cNvSpPr/>
          <p:nvPr/>
        </p:nvSpPr>
        <p:spPr>
          <a:xfrm>
            <a:off x="2753183" y="1748885"/>
            <a:ext cx="1816604" cy="17865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 name="椭圆 14"/>
          <p:cNvSpPr/>
          <p:nvPr/>
        </p:nvSpPr>
        <p:spPr>
          <a:xfrm>
            <a:off x="7157617" y="2045901"/>
            <a:ext cx="1584176" cy="155795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 name="椭圆 19"/>
          <p:cNvSpPr/>
          <p:nvPr/>
        </p:nvSpPr>
        <p:spPr>
          <a:xfrm>
            <a:off x="9400820" y="2593154"/>
            <a:ext cx="1358382" cy="133589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7" name="椭圆 26"/>
          <p:cNvSpPr/>
          <p:nvPr/>
        </p:nvSpPr>
        <p:spPr>
          <a:xfrm>
            <a:off x="4847050" y="1038344"/>
            <a:ext cx="1816604" cy="178653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9" name="TextBox 28"/>
          <p:cNvSpPr txBox="1"/>
          <p:nvPr/>
        </p:nvSpPr>
        <p:spPr>
          <a:xfrm>
            <a:off x="11594547" y="2284454"/>
            <a:ext cx="2915500" cy="333425"/>
          </a:xfrm>
          <a:prstGeom prst="rect">
            <a:avLst/>
          </a:prstGeom>
          <a:noFill/>
        </p:spPr>
        <p:txBody>
          <a:bodyPr wrap="square" lIns="0" tIns="0" rIns="0" bIns="0" rtlCol="0">
            <a:spAutoFit/>
          </a:bodyPr>
          <a:lstStyle/>
          <a:p>
            <a:pPr algn="just">
              <a:lnSpc>
                <a:spcPts val="2575"/>
              </a:lnSpc>
            </a:pPr>
            <a:r>
              <a:rPr lang="en-US" altLang="zh-CN" sz="3600" b="1" smtClean="0">
                <a:solidFill>
                  <a:schemeClr val="tx1">
                    <a:lumMod val="75000"/>
                    <a:lumOff val="25000"/>
                  </a:schemeClr>
                </a:solidFill>
                <a:latin typeface="微软雅黑" pitchFamily="34" charset="-122"/>
                <a:ea typeface="微软雅黑" pitchFamily="34" charset="-122"/>
              </a:rPr>
              <a:t>Introduction</a:t>
            </a:r>
            <a:endParaRPr lang="zh-CN" altLang="en-US" sz="3600" b="1" dirty="0">
              <a:solidFill>
                <a:schemeClr val="tx1">
                  <a:lumMod val="75000"/>
                  <a:lumOff val="25000"/>
                </a:schemeClr>
              </a:solidFill>
              <a:latin typeface="微软雅黑" pitchFamily="34" charset="-122"/>
              <a:ea typeface="微软雅黑" pitchFamily="34" charset="-122"/>
            </a:endParaRPr>
          </a:p>
        </p:txBody>
      </p:sp>
      <p:sp>
        <p:nvSpPr>
          <p:cNvPr id="22" name="矩形 21"/>
          <p:cNvSpPr/>
          <p:nvPr/>
        </p:nvSpPr>
        <p:spPr>
          <a:xfrm>
            <a:off x="35569" y="9207041"/>
            <a:ext cx="16922750" cy="1959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68213" tIns="84107" rIns="168213" bIns="84107" rtlCol="0" anchor="ctr"/>
          <a:lstStyle/>
          <a:p>
            <a:pPr algn="ctr"/>
            <a:endParaRPr lang="zh-CN" altLang="en-US"/>
          </a:p>
        </p:txBody>
      </p:sp>
      <p:sp>
        <p:nvSpPr>
          <p:cNvPr id="23" name="Freeform 26"/>
          <p:cNvSpPr>
            <a:spLocks noEditPoints="1"/>
          </p:cNvSpPr>
          <p:nvPr/>
        </p:nvSpPr>
        <p:spPr bwMode="auto">
          <a:xfrm>
            <a:off x="323488" y="216248"/>
            <a:ext cx="641700" cy="438682"/>
          </a:xfrm>
          <a:custGeom>
            <a:avLst/>
            <a:gdLst>
              <a:gd name="T0" fmla="*/ 133 w 266"/>
              <a:gd name="T1" fmla="*/ 129 h 182"/>
              <a:gd name="T2" fmla="*/ 182 w 266"/>
              <a:gd name="T3" fmla="*/ 49 h 182"/>
              <a:gd name="T4" fmla="*/ 133 w 266"/>
              <a:gd name="T5" fmla="*/ 0 h 182"/>
              <a:gd name="T6" fmla="*/ 85 w 266"/>
              <a:gd name="T7" fmla="*/ 49 h 182"/>
              <a:gd name="T8" fmla="*/ 133 w 266"/>
              <a:gd name="T9" fmla="*/ 129 h 182"/>
              <a:gd name="T10" fmla="*/ 162 w 266"/>
              <a:gd name="T11" fmla="*/ 119 h 182"/>
              <a:gd name="T12" fmla="*/ 162 w 266"/>
              <a:gd name="T13" fmla="*/ 119 h 182"/>
              <a:gd name="T14" fmla="*/ 162 w 266"/>
              <a:gd name="T15" fmla="*/ 119 h 182"/>
              <a:gd name="T16" fmla="*/ 133 w 266"/>
              <a:gd name="T17" fmla="*/ 136 h 182"/>
              <a:gd name="T18" fmla="*/ 104 w 266"/>
              <a:gd name="T19" fmla="*/ 119 h 182"/>
              <a:gd name="T20" fmla="*/ 104 w 266"/>
              <a:gd name="T21" fmla="*/ 119 h 182"/>
              <a:gd name="T22" fmla="*/ 104 w 266"/>
              <a:gd name="T23" fmla="*/ 119 h 182"/>
              <a:gd name="T24" fmla="*/ 36 w 266"/>
              <a:gd name="T25" fmla="*/ 182 h 182"/>
              <a:gd name="T26" fmla="*/ 230 w 266"/>
              <a:gd name="T27" fmla="*/ 182 h 182"/>
              <a:gd name="T28" fmla="*/ 162 w 266"/>
              <a:gd name="T29" fmla="*/ 119 h 182"/>
              <a:gd name="T30" fmla="*/ 179 w 266"/>
              <a:gd name="T31" fmla="*/ 97 h 182"/>
              <a:gd name="T32" fmla="*/ 196 w 266"/>
              <a:gd name="T33" fmla="*/ 106 h 182"/>
              <a:gd name="T34" fmla="*/ 231 w 266"/>
              <a:gd name="T35" fmla="*/ 48 h 182"/>
              <a:gd name="T36" fmla="*/ 196 w 266"/>
              <a:gd name="T37" fmla="*/ 12 h 182"/>
              <a:gd name="T38" fmla="*/ 180 w 266"/>
              <a:gd name="T39" fmla="*/ 15 h 182"/>
              <a:gd name="T40" fmla="*/ 191 w 266"/>
              <a:gd name="T41" fmla="*/ 49 h 182"/>
              <a:gd name="T42" fmla="*/ 179 w 266"/>
              <a:gd name="T43" fmla="*/ 97 h 182"/>
              <a:gd name="T44" fmla="*/ 196 w 266"/>
              <a:gd name="T45" fmla="*/ 111 h 182"/>
              <a:gd name="T46" fmla="*/ 177 w 266"/>
              <a:gd name="T47" fmla="*/ 102 h 182"/>
              <a:gd name="T48" fmla="*/ 171 w 266"/>
              <a:gd name="T49" fmla="*/ 112 h 182"/>
              <a:gd name="T50" fmla="*/ 221 w 266"/>
              <a:gd name="T51" fmla="*/ 145 h 182"/>
              <a:gd name="T52" fmla="*/ 266 w 266"/>
              <a:gd name="T53" fmla="*/ 145 h 182"/>
              <a:gd name="T54" fmla="*/ 217 w 266"/>
              <a:gd name="T55" fmla="*/ 99 h 182"/>
              <a:gd name="T56" fmla="*/ 196 w 266"/>
              <a:gd name="T57" fmla="*/ 111 h 182"/>
              <a:gd name="T58" fmla="*/ 95 w 266"/>
              <a:gd name="T59" fmla="*/ 112 h 182"/>
              <a:gd name="T60" fmla="*/ 89 w 266"/>
              <a:gd name="T61" fmla="*/ 102 h 182"/>
              <a:gd name="T62" fmla="*/ 71 w 266"/>
              <a:gd name="T63" fmla="*/ 111 h 182"/>
              <a:gd name="T64" fmla="*/ 49 w 266"/>
              <a:gd name="T65" fmla="*/ 99 h 182"/>
              <a:gd name="T66" fmla="*/ 0 w 266"/>
              <a:gd name="T67" fmla="*/ 145 h 182"/>
              <a:gd name="T68" fmla="*/ 45 w 266"/>
              <a:gd name="T69" fmla="*/ 145 h 182"/>
              <a:gd name="T70" fmla="*/ 95 w 266"/>
              <a:gd name="T71" fmla="*/ 112 h 182"/>
              <a:gd name="T72" fmla="*/ 71 w 266"/>
              <a:gd name="T73" fmla="*/ 106 h 182"/>
              <a:gd name="T74" fmla="*/ 87 w 266"/>
              <a:gd name="T75" fmla="*/ 97 h 182"/>
              <a:gd name="T76" fmla="*/ 75 w 266"/>
              <a:gd name="T77" fmla="*/ 49 h 182"/>
              <a:gd name="T78" fmla="*/ 86 w 266"/>
              <a:gd name="T79" fmla="*/ 15 h 182"/>
              <a:gd name="T80" fmla="*/ 71 w 266"/>
              <a:gd name="T81" fmla="*/ 12 h 182"/>
              <a:gd name="T82" fmla="*/ 35 w 266"/>
              <a:gd name="T83" fmla="*/ 48 h 182"/>
              <a:gd name="T84" fmla="*/ 71 w 266"/>
              <a:gd name="T85" fmla="*/ 10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182">
                <a:moveTo>
                  <a:pt x="133" y="129"/>
                </a:moveTo>
                <a:cubicBezTo>
                  <a:pt x="160" y="129"/>
                  <a:pt x="182" y="76"/>
                  <a:pt x="182" y="49"/>
                </a:cubicBezTo>
                <a:cubicBezTo>
                  <a:pt x="182" y="22"/>
                  <a:pt x="160" y="0"/>
                  <a:pt x="133" y="0"/>
                </a:cubicBezTo>
                <a:cubicBezTo>
                  <a:pt x="107" y="0"/>
                  <a:pt x="85" y="22"/>
                  <a:pt x="85" y="49"/>
                </a:cubicBezTo>
                <a:cubicBezTo>
                  <a:pt x="85" y="76"/>
                  <a:pt x="107" y="129"/>
                  <a:pt x="133" y="129"/>
                </a:cubicBezTo>
                <a:close/>
                <a:moveTo>
                  <a:pt x="162" y="119"/>
                </a:moveTo>
                <a:cubicBezTo>
                  <a:pt x="162" y="119"/>
                  <a:pt x="162" y="119"/>
                  <a:pt x="162" y="119"/>
                </a:cubicBezTo>
                <a:cubicBezTo>
                  <a:pt x="162" y="119"/>
                  <a:pt x="162" y="119"/>
                  <a:pt x="162" y="119"/>
                </a:cubicBezTo>
                <a:cubicBezTo>
                  <a:pt x="154" y="129"/>
                  <a:pt x="144" y="136"/>
                  <a:pt x="133" y="136"/>
                </a:cubicBezTo>
                <a:cubicBezTo>
                  <a:pt x="122" y="136"/>
                  <a:pt x="112" y="129"/>
                  <a:pt x="104" y="119"/>
                </a:cubicBezTo>
                <a:cubicBezTo>
                  <a:pt x="104" y="119"/>
                  <a:pt x="104" y="119"/>
                  <a:pt x="104" y="119"/>
                </a:cubicBezTo>
                <a:cubicBezTo>
                  <a:pt x="104" y="119"/>
                  <a:pt x="104" y="119"/>
                  <a:pt x="104" y="119"/>
                </a:cubicBezTo>
                <a:cubicBezTo>
                  <a:pt x="71" y="126"/>
                  <a:pt x="45" y="150"/>
                  <a:pt x="36" y="182"/>
                </a:cubicBezTo>
                <a:cubicBezTo>
                  <a:pt x="230" y="182"/>
                  <a:pt x="230" y="182"/>
                  <a:pt x="230" y="182"/>
                </a:cubicBezTo>
                <a:cubicBezTo>
                  <a:pt x="221" y="150"/>
                  <a:pt x="195" y="126"/>
                  <a:pt x="162" y="119"/>
                </a:cubicBezTo>
                <a:close/>
                <a:moveTo>
                  <a:pt x="179" y="97"/>
                </a:moveTo>
                <a:cubicBezTo>
                  <a:pt x="184" y="102"/>
                  <a:pt x="190" y="106"/>
                  <a:pt x="196" y="106"/>
                </a:cubicBezTo>
                <a:cubicBezTo>
                  <a:pt x="215" y="106"/>
                  <a:pt x="231" y="67"/>
                  <a:pt x="231" y="48"/>
                </a:cubicBezTo>
                <a:cubicBezTo>
                  <a:pt x="231" y="28"/>
                  <a:pt x="215" y="12"/>
                  <a:pt x="196" y="12"/>
                </a:cubicBezTo>
                <a:cubicBezTo>
                  <a:pt x="190" y="12"/>
                  <a:pt x="185" y="13"/>
                  <a:pt x="180" y="15"/>
                </a:cubicBezTo>
                <a:cubicBezTo>
                  <a:pt x="187" y="25"/>
                  <a:pt x="191" y="37"/>
                  <a:pt x="191" y="49"/>
                </a:cubicBezTo>
                <a:cubicBezTo>
                  <a:pt x="191" y="62"/>
                  <a:pt x="187" y="80"/>
                  <a:pt x="179" y="97"/>
                </a:cubicBezTo>
                <a:close/>
                <a:moveTo>
                  <a:pt x="196" y="111"/>
                </a:moveTo>
                <a:cubicBezTo>
                  <a:pt x="189" y="111"/>
                  <a:pt x="182" y="107"/>
                  <a:pt x="177" y="102"/>
                </a:cubicBezTo>
                <a:cubicBezTo>
                  <a:pt x="175" y="105"/>
                  <a:pt x="173" y="109"/>
                  <a:pt x="171" y="112"/>
                </a:cubicBezTo>
                <a:cubicBezTo>
                  <a:pt x="191" y="117"/>
                  <a:pt x="208" y="129"/>
                  <a:pt x="221" y="145"/>
                </a:cubicBezTo>
                <a:cubicBezTo>
                  <a:pt x="266" y="145"/>
                  <a:pt x="266" y="145"/>
                  <a:pt x="266" y="145"/>
                </a:cubicBezTo>
                <a:cubicBezTo>
                  <a:pt x="260" y="122"/>
                  <a:pt x="241" y="104"/>
                  <a:pt x="217" y="99"/>
                </a:cubicBezTo>
                <a:cubicBezTo>
                  <a:pt x="211" y="106"/>
                  <a:pt x="204" y="111"/>
                  <a:pt x="196" y="111"/>
                </a:cubicBezTo>
                <a:close/>
                <a:moveTo>
                  <a:pt x="95" y="112"/>
                </a:moveTo>
                <a:cubicBezTo>
                  <a:pt x="93" y="109"/>
                  <a:pt x="91" y="105"/>
                  <a:pt x="89" y="102"/>
                </a:cubicBezTo>
                <a:cubicBezTo>
                  <a:pt x="84" y="107"/>
                  <a:pt x="78" y="111"/>
                  <a:pt x="71" y="111"/>
                </a:cubicBezTo>
                <a:cubicBezTo>
                  <a:pt x="63" y="111"/>
                  <a:pt x="55" y="106"/>
                  <a:pt x="49" y="99"/>
                </a:cubicBezTo>
                <a:cubicBezTo>
                  <a:pt x="26" y="104"/>
                  <a:pt x="7" y="122"/>
                  <a:pt x="0" y="145"/>
                </a:cubicBezTo>
                <a:cubicBezTo>
                  <a:pt x="45" y="145"/>
                  <a:pt x="45" y="145"/>
                  <a:pt x="45" y="145"/>
                </a:cubicBezTo>
                <a:cubicBezTo>
                  <a:pt x="58" y="129"/>
                  <a:pt x="75" y="117"/>
                  <a:pt x="95" y="112"/>
                </a:cubicBezTo>
                <a:close/>
                <a:moveTo>
                  <a:pt x="71" y="106"/>
                </a:moveTo>
                <a:cubicBezTo>
                  <a:pt x="77" y="106"/>
                  <a:pt x="82" y="102"/>
                  <a:pt x="87" y="97"/>
                </a:cubicBezTo>
                <a:cubicBezTo>
                  <a:pt x="80" y="80"/>
                  <a:pt x="75" y="62"/>
                  <a:pt x="75" y="49"/>
                </a:cubicBezTo>
                <a:cubicBezTo>
                  <a:pt x="75" y="37"/>
                  <a:pt x="79" y="25"/>
                  <a:pt x="86" y="15"/>
                </a:cubicBezTo>
                <a:cubicBezTo>
                  <a:pt x="81" y="13"/>
                  <a:pt x="76" y="12"/>
                  <a:pt x="71" y="12"/>
                </a:cubicBezTo>
                <a:cubicBezTo>
                  <a:pt x="51" y="12"/>
                  <a:pt x="35" y="28"/>
                  <a:pt x="35" y="48"/>
                </a:cubicBezTo>
                <a:cubicBezTo>
                  <a:pt x="35" y="67"/>
                  <a:pt x="51" y="106"/>
                  <a:pt x="71" y="106"/>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8761852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1000"/>
                                        <p:tgtEl>
                                          <p:spTgt spid="5122"/>
                                        </p:tgtEl>
                                      </p:cBhvr>
                                    </p:animEffect>
                                    <p:anim calcmode="lin" valueType="num">
                                      <p:cBhvr>
                                        <p:cTn id="8" dur="1000" fill="hold"/>
                                        <p:tgtEl>
                                          <p:spTgt spid="5122"/>
                                        </p:tgtEl>
                                        <p:attrNameLst>
                                          <p:attrName>ppt_x</p:attrName>
                                        </p:attrNameLst>
                                      </p:cBhvr>
                                      <p:tavLst>
                                        <p:tav tm="0">
                                          <p:val>
                                            <p:strVal val="#ppt_x"/>
                                          </p:val>
                                        </p:tav>
                                        <p:tav tm="100000">
                                          <p:val>
                                            <p:strVal val="#ppt_x"/>
                                          </p:val>
                                        </p:tav>
                                      </p:tavLst>
                                    </p:anim>
                                    <p:anim calcmode="lin" valueType="num">
                                      <p:cBhvr>
                                        <p:cTn id="9" dur="1000" fill="hold"/>
                                        <p:tgtEl>
                                          <p:spTgt spid="5122"/>
                                        </p:tgtEl>
                                        <p:attrNameLst>
                                          <p:attrName>ppt_y</p:attrName>
                                        </p:attrNameLst>
                                      </p:cBhvr>
                                      <p:tavLst>
                                        <p:tav tm="0">
                                          <p:val>
                                            <p:strVal val="#ppt_y+.1"/>
                                          </p:val>
                                        </p:tav>
                                        <p:tav tm="100000">
                                          <p:val>
                                            <p:strVal val="#ppt_y"/>
                                          </p:val>
                                        </p:tav>
                                      </p:tavLst>
                                    </p:anim>
                                  </p:childTnLst>
                                </p:cTn>
                              </p:par>
                              <p:par>
                                <p:cTn id="10" presetID="2" presetClass="entr" presetSubtype="2" fill="hold" grpId="0" nodeType="withEffect">
                                  <p:stCondLst>
                                    <p:cond delay="2250"/>
                                  </p:stCondLst>
                                  <p:childTnLst>
                                    <p:set>
                                      <p:cBhvr>
                                        <p:cTn id="11" dur="1" fill="hold">
                                          <p:stCondLst>
                                            <p:cond delay="0"/>
                                          </p:stCondLst>
                                        </p:cTn>
                                        <p:tgtEl>
                                          <p:spTgt spid="29">
                                            <p:txEl>
                                              <p:pRg st="0" end="0"/>
                                            </p:txEl>
                                          </p:spTgt>
                                        </p:tgtEl>
                                        <p:attrNameLst>
                                          <p:attrName>style.visibility</p:attrName>
                                        </p:attrNameLst>
                                      </p:cBhvr>
                                      <p:to>
                                        <p:strVal val="visible"/>
                                      </p:to>
                                    </p:set>
                                    <p:anim calcmode="lin" valueType="num">
                                      <p:cBhvr additive="base">
                                        <p:cTn id="12"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13" dur="500" fill="hold"/>
                                        <p:tgtEl>
                                          <p:spTgt spid="2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63769" y="3970578"/>
            <a:ext cx="9983166" cy="5390910"/>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p:txBody>
          <a:bodyPr>
            <a:normAutofit fontScale="90000"/>
          </a:bodyPr>
          <a:lstStyle/>
          <a:p>
            <a:r>
              <a:rPr lang="en-US" altLang="zh-CN" smtClean="0"/>
              <a:t>Introduction</a:t>
            </a:r>
            <a:endParaRPr lang="zh-CN" altLang="en-US" dirty="0"/>
          </a:p>
        </p:txBody>
      </p:sp>
      <p:sp>
        <p:nvSpPr>
          <p:cNvPr id="3" name="TextBox 2"/>
          <p:cNvSpPr txBox="1"/>
          <p:nvPr/>
        </p:nvSpPr>
        <p:spPr>
          <a:xfrm>
            <a:off x="11594548" y="3372868"/>
            <a:ext cx="4355660" cy="3334246"/>
          </a:xfrm>
          <a:prstGeom prst="rect">
            <a:avLst/>
          </a:prstGeom>
          <a:noFill/>
        </p:spPr>
        <p:txBody>
          <a:bodyPr wrap="square" lIns="0" tIns="0" rIns="0" bIns="0" rtlCol="0">
            <a:spAutoFit/>
          </a:bodyPr>
          <a:lstStyle/>
          <a:p>
            <a:pPr algn="just">
              <a:lnSpc>
                <a:spcPts val="2575"/>
              </a:lnSpc>
            </a:pPr>
            <a:r>
              <a:rPr lang="en-US" altLang="zh-CN" smtClean="0">
                <a:latin typeface="微软雅黑" pitchFamily="34" charset="-122"/>
                <a:ea typeface="微软雅黑" pitchFamily="34" charset="-122"/>
              </a:rPr>
              <a:t>However</a:t>
            </a:r>
            <a:r>
              <a:rPr lang="en-US" altLang="zh-CN">
                <a:latin typeface="微软雅黑" pitchFamily="34" charset="-122"/>
                <a:ea typeface="微软雅黑" pitchFamily="34" charset="-122"/>
              </a:rPr>
              <a:t>, there are many difficulties for identifying traffic signs by computer algorithms due to illumination changes, color deterioration, motion blur, cluttered background and partial occlusion, etc</a:t>
            </a:r>
            <a:r>
              <a:rPr lang="en-US" altLang="zh-CN" smtClean="0">
                <a:latin typeface="微软雅黑" pitchFamily="34" charset="-122"/>
                <a:ea typeface="微软雅黑" pitchFamily="34" charset="-122"/>
              </a:rPr>
              <a:t>.</a:t>
            </a:r>
          </a:p>
          <a:p>
            <a:pPr algn="just">
              <a:lnSpc>
                <a:spcPts val="2575"/>
              </a:lnSpc>
            </a:pPr>
            <a:endParaRPr lang="en-US" altLang="zh-CN" smtClean="0">
              <a:latin typeface="微软雅黑" pitchFamily="34" charset="-122"/>
              <a:ea typeface="微软雅黑" pitchFamily="34" charset="-122"/>
            </a:endParaRPr>
          </a:p>
          <a:p>
            <a:pPr algn="just">
              <a:lnSpc>
                <a:spcPts val="2575"/>
              </a:lnSpc>
            </a:pPr>
            <a:r>
              <a:rPr lang="en-US" altLang="zh-CN">
                <a:latin typeface="微软雅黑" pitchFamily="34" charset="-122"/>
                <a:ea typeface="微软雅黑" pitchFamily="34" charset="-122"/>
              </a:rPr>
              <a:t>W</a:t>
            </a:r>
            <a:r>
              <a:rPr lang="en-US" altLang="zh-CN" smtClean="0">
                <a:latin typeface="微软雅黑" pitchFamily="34" charset="-122"/>
                <a:ea typeface="微软雅黑" pitchFamily="34" charset="-122"/>
              </a:rPr>
              <a:t>e used raspberry pi and camera to detect the traffic sign and show on the screen.</a:t>
            </a:r>
          </a:p>
        </p:txBody>
      </p:sp>
      <p:sp>
        <p:nvSpPr>
          <p:cNvPr id="6" name="椭圆 5"/>
          <p:cNvSpPr/>
          <p:nvPr/>
        </p:nvSpPr>
        <p:spPr>
          <a:xfrm>
            <a:off x="713498" y="2432315"/>
            <a:ext cx="1358382" cy="133589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 name="椭圆 9"/>
          <p:cNvSpPr/>
          <p:nvPr/>
        </p:nvSpPr>
        <p:spPr>
          <a:xfrm>
            <a:off x="2753183" y="1748885"/>
            <a:ext cx="1816604" cy="17865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 name="椭圆 14"/>
          <p:cNvSpPr/>
          <p:nvPr/>
        </p:nvSpPr>
        <p:spPr>
          <a:xfrm>
            <a:off x="7157617" y="2045901"/>
            <a:ext cx="1584176" cy="155795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 name="椭圆 19"/>
          <p:cNvSpPr/>
          <p:nvPr/>
        </p:nvSpPr>
        <p:spPr>
          <a:xfrm>
            <a:off x="9400820" y="2593154"/>
            <a:ext cx="1358382" cy="133589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7" name="椭圆 26"/>
          <p:cNvSpPr/>
          <p:nvPr/>
        </p:nvSpPr>
        <p:spPr>
          <a:xfrm>
            <a:off x="4847050" y="1038344"/>
            <a:ext cx="1816604" cy="178653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9" name="TextBox 28"/>
          <p:cNvSpPr txBox="1"/>
          <p:nvPr/>
        </p:nvSpPr>
        <p:spPr>
          <a:xfrm>
            <a:off x="11594547" y="2284454"/>
            <a:ext cx="2915500" cy="333425"/>
          </a:xfrm>
          <a:prstGeom prst="rect">
            <a:avLst/>
          </a:prstGeom>
          <a:noFill/>
        </p:spPr>
        <p:txBody>
          <a:bodyPr wrap="square" lIns="0" tIns="0" rIns="0" bIns="0" rtlCol="0">
            <a:spAutoFit/>
          </a:bodyPr>
          <a:lstStyle/>
          <a:p>
            <a:pPr algn="just">
              <a:lnSpc>
                <a:spcPts val="2575"/>
              </a:lnSpc>
            </a:pPr>
            <a:r>
              <a:rPr lang="en-US" altLang="zh-CN" sz="3600" b="1" smtClean="0">
                <a:solidFill>
                  <a:schemeClr val="tx1">
                    <a:lumMod val="75000"/>
                    <a:lumOff val="25000"/>
                  </a:schemeClr>
                </a:solidFill>
                <a:latin typeface="微软雅黑" pitchFamily="34" charset="-122"/>
                <a:ea typeface="微软雅黑" pitchFamily="34" charset="-122"/>
              </a:rPr>
              <a:t>Introduction</a:t>
            </a:r>
            <a:endParaRPr lang="zh-CN" altLang="en-US" sz="3600" b="1" dirty="0">
              <a:solidFill>
                <a:schemeClr val="tx1">
                  <a:lumMod val="75000"/>
                  <a:lumOff val="25000"/>
                </a:schemeClr>
              </a:solidFill>
              <a:latin typeface="微软雅黑" pitchFamily="34" charset="-122"/>
              <a:ea typeface="微软雅黑" pitchFamily="34" charset="-122"/>
            </a:endParaRPr>
          </a:p>
        </p:txBody>
      </p:sp>
      <p:sp>
        <p:nvSpPr>
          <p:cNvPr id="22" name="矩形 21"/>
          <p:cNvSpPr/>
          <p:nvPr/>
        </p:nvSpPr>
        <p:spPr>
          <a:xfrm>
            <a:off x="35569" y="9207041"/>
            <a:ext cx="16922750" cy="1959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68213" tIns="84107" rIns="168213" bIns="84107" rtlCol="0" anchor="ctr"/>
          <a:lstStyle/>
          <a:p>
            <a:pPr algn="ctr"/>
            <a:endParaRPr lang="zh-CN" altLang="en-US"/>
          </a:p>
        </p:txBody>
      </p:sp>
      <p:sp>
        <p:nvSpPr>
          <p:cNvPr id="23" name="Freeform 26"/>
          <p:cNvSpPr>
            <a:spLocks noEditPoints="1"/>
          </p:cNvSpPr>
          <p:nvPr/>
        </p:nvSpPr>
        <p:spPr bwMode="auto">
          <a:xfrm>
            <a:off x="323488" y="216248"/>
            <a:ext cx="641700" cy="438682"/>
          </a:xfrm>
          <a:custGeom>
            <a:avLst/>
            <a:gdLst>
              <a:gd name="T0" fmla="*/ 133 w 266"/>
              <a:gd name="T1" fmla="*/ 129 h 182"/>
              <a:gd name="T2" fmla="*/ 182 w 266"/>
              <a:gd name="T3" fmla="*/ 49 h 182"/>
              <a:gd name="T4" fmla="*/ 133 w 266"/>
              <a:gd name="T5" fmla="*/ 0 h 182"/>
              <a:gd name="T6" fmla="*/ 85 w 266"/>
              <a:gd name="T7" fmla="*/ 49 h 182"/>
              <a:gd name="T8" fmla="*/ 133 w 266"/>
              <a:gd name="T9" fmla="*/ 129 h 182"/>
              <a:gd name="T10" fmla="*/ 162 w 266"/>
              <a:gd name="T11" fmla="*/ 119 h 182"/>
              <a:gd name="T12" fmla="*/ 162 w 266"/>
              <a:gd name="T13" fmla="*/ 119 h 182"/>
              <a:gd name="T14" fmla="*/ 162 w 266"/>
              <a:gd name="T15" fmla="*/ 119 h 182"/>
              <a:gd name="T16" fmla="*/ 133 w 266"/>
              <a:gd name="T17" fmla="*/ 136 h 182"/>
              <a:gd name="T18" fmla="*/ 104 w 266"/>
              <a:gd name="T19" fmla="*/ 119 h 182"/>
              <a:gd name="T20" fmla="*/ 104 w 266"/>
              <a:gd name="T21" fmla="*/ 119 h 182"/>
              <a:gd name="T22" fmla="*/ 104 w 266"/>
              <a:gd name="T23" fmla="*/ 119 h 182"/>
              <a:gd name="T24" fmla="*/ 36 w 266"/>
              <a:gd name="T25" fmla="*/ 182 h 182"/>
              <a:gd name="T26" fmla="*/ 230 w 266"/>
              <a:gd name="T27" fmla="*/ 182 h 182"/>
              <a:gd name="T28" fmla="*/ 162 w 266"/>
              <a:gd name="T29" fmla="*/ 119 h 182"/>
              <a:gd name="T30" fmla="*/ 179 w 266"/>
              <a:gd name="T31" fmla="*/ 97 h 182"/>
              <a:gd name="T32" fmla="*/ 196 w 266"/>
              <a:gd name="T33" fmla="*/ 106 h 182"/>
              <a:gd name="T34" fmla="*/ 231 w 266"/>
              <a:gd name="T35" fmla="*/ 48 h 182"/>
              <a:gd name="T36" fmla="*/ 196 w 266"/>
              <a:gd name="T37" fmla="*/ 12 h 182"/>
              <a:gd name="T38" fmla="*/ 180 w 266"/>
              <a:gd name="T39" fmla="*/ 15 h 182"/>
              <a:gd name="T40" fmla="*/ 191 w 266"/>
              <a:gd name="T41" fmla="*/ 49 h 182"/>
              <a:gd name="T42" fmla="*/ 179 w 266"/>
              <a:gd name="T43" fmla="*/ 97 h 182"/>
              <a:gd name="T44" fmla="*/ 196 w 266"/>
              <a:gd name="T45" fmla="*/ 111 h 182"/>
              <a:gd name="T46" fmla="*/ 177 w 266"/>
              <a:gd name="T47" fmla="*/ 102 h 182"/>
              <a:gd name="T48" fmla="*/ 171 w 266"/>
              <a:gd name="T49" fmla="*/ 112 h 182"/>
              <a:gd name="T50" fmla="*/ 221 w 266"/>
              <a:gd name="T51" fmla="*/ 145 h 182"/>
              <a:gd name="T52" fmla="*/ 266 w 266"/>
              <a:gd name="T53" fmla="*/ 145 h 182"/>
              <a:gd name="T54" fmla="*/ 217 w 266"/>
              <a:gd name="T55" fmla="*/ 99 h 182"/>
              <a:gd name="T56" fmla="*/ 196 w 266"/>
              <a:gd name="T57" fmla="*/ 111 h 182"/>
              <a:gd name="T58" fmla="*/ 95 w 266"/>
              <a:gd name="T59" fmla="*/ 112 h 182"/>
              <a:gd name="T60" fmla="*/ 89 w 266"/>
              <a:gd name="T61" fmla="*/ 102 h 182"/>
              <a:gd name="T62" fmla="*/ 71 w 266"/>
              <a:gd name="T63" fmla="*/ 111 h 182"/>
              <a:gd name="T64" fmla="*/ 49 w 266"/>
              <a:gd name="T65" fmla="*/ 99 h 182"/>
              <a:gd name="T66" fmla="*/ 0 w 266"/>
              <a:gd name="T67" fmla="*/ 145 h 182"/>
              <a:gd name="T68" fmla="*/ 45 w 266"/>
              <a:gd name="T69" fmla="*/ 145 h 182"/>
              <a:gd name="T70" fmla="*/ 95 w 266"/>
              <a:gd name="T71" fmla="*/ 112 h 182"/>
              <a:gd name="T72" fmla="*/ 71 w 266"/>
              <a:gd name="T73" fmla="*/ 106 h 182"/>
              <a:gd name="T74" fmla="*/ 87 w 266"/>
              <a:gd name="T75" fmla="*/ 97 h 182"/>
              <a:gd name="T76" fmla="*/ 75 w 266"/>
              <a:gd name="T77" fmla="*/ 49 h 182"/>
              <a:gd name="T78" fmla="*/ 86 w 266"/>
              <a:gd name="T79" fmla="*/ 15 h 182"/>
              <a:gd name="T80" fmla="*/ 71 w 266"/>
              <a:gd name="T81" fmla="*/ 12 h 182"/>
              <a:gd name="T82" fmla="*/ 35 w 266"/>
              <a:gd name="T83" fmla="*/ 48 h 182"/>
              <a:gd name="T84" fmla="*/ 71 w 266"/>
              <a:gd name="T85" fmla="*/ 10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182">
                <a:moveTo>
                  <a:pt x="133" y="129"/>
                </a:moveTo>
                <a:cubicBezTo>
                  <a:pt x="160" y="129"/>
                  <a:pt x="182" y="76"/>
                  <a:pt x="182" y="49"/>
                </a:cubicBezTo>
                <a:cubicBezTo>
                  <a:pt x="182" y="22"/>
                  <a:pt x="160" y="0"/>
                  <a:pt x="133" y="0"/>
                </a:cubicBezTo>
                <a:cubicBezTo>
                  <a:pt x="107" y="0"/>
                  <a:pt x="85" y="22"/>
                  <a:pt x="85" y="49"/>
                </a:cubicBezTo>
                <a:cubicBezTo>
                  <a:pt x="85" y="76"/>
                  <a:pt x="107" y="129"/>
                  <a:pt x="133" y="129"/>
                </a:cubicBezTo>
                <a:close/>
                <a:moveTo>
                  <a:pt x="162" y="119"/>
                </a:moveTo>
                <a:cubicBezTo>
                  <a:pt x="162" y="119"/>
                  <a:pt x="162" y="119"/>
                  <a:pt x="162" y="119"/>
                </a:cubicBezTo>
                <a:cubicBezTo>
                  <a:pt x="162" y="119"/>
                  <a:pt x="162" y="119"/>
                  <a:pt x="162" y="119"/>
                </a:cubicBezTo>
                <a:cubicBezTo>
                  <a:pt x="154" y="129"/>
                  <a:pt x="144" y="136"/>
                  <a:pt x="133" y="136"/>
                </a:cubicBezTo>
                <a:cubicBezTo>
                  <a:pt x="122" y="136"/>
                  <a:pt x="112" y="129"/>
                  <a:pt x="104" y="119"/>
                </a:cubicBezTo>
                <a:cubicBezTo>
                  <a:pt x="104" y="119"/>
                  <a:pt x="104" y="119"/>
                  <a:pt x="104" y="119"/>
                </a:cubicBezTo>
                <a:cubicBezTo>
                  <a:pt x="104" y="119"/>
                  <a:pt x="104" y="119"/>
                  <a:pt x="104" y="119"/>
                </a:cubicBezTo>
                <a:cubicBezTo>
                  <a:pt x="71" y="126"/>
                  <a:pt x="45" y="150"/>
                  <a:pt x="36" y="182"/>
                </a:cubicBezTo>
                <a:cubicBezTo>
                  <a:pt x="230" y="182"/>
                  <a:pt x="230" y="182"/>
                  <a:pt x="230" y="182"/>
                </a:cubicBezTo>
                <a:cubicBezTo>
                  <a:pt x="221" y="150"/>
                  <a:pt x="195" y="126"/>
                  <a:pt x="162" y="119"/>
                </a:cubicBezTo>
                <a:close/>
                <a:moveTo>
                  <a:pt x="179" y="97"/>
                </a:moveTo>
                <a:cubicBezTo>
                  <a:pt x="184" y="102"/>
                  <a:pt x="190" y="106"/>
                  <a:pt x="196" y="106"/>
                </a:cubicBezTo>
                <a:cubicBezTo>
                  <a:pt x="215" y="106"/>
                  <a:pt x="231" y="67"/>
                  <a:pt x="231" y="48"/>
                </a:cubicBezTo>
                <a:cubicBezTo>
                  <a:pt x="231" y="28"/>
                  <a:pt x="215" y="12"/>
                  <a:pt x="196" y="12"/>
                </a:cubicBezTo>
                <a:cubicBezTo>
                  <a:pt x="190" y="12"/>
                  <a:pt x="185" y="13"/>
                  <a:pt x="180" y="15"/>
                </a:cubicBezTo>
                <a:cubicBezTo>
                  <a:pt x="187" y="25"/>
                  <a:pt x="191" y="37"/>
                  <a:pt x="191" y="49"/>
                </a:cubicBezTo>
                <a:cubicBezTo>
                  <a:pt x="191" y="62"/>
                  <a:pt x="187" y="80"/>
                  <a:pt x="179" y="97"/>
                </a:cubicBezTo>
                <a:close/>
                <a:moveTo>
                  <a:pt x="196" y="111"/>
                </a:moveTo>
                <a:cubicBezTo>
                  <a:pt x="189" y="111"/>
                  <a:pt x="182" y="107"/>
                  <a:pt x="177" y="102"/>
                </a:cubicBezTo>
                <a:cubicBezTo>
                  <a:pt x="175" y="105"/>
                  <a:pt x="173" y="109"/>
                  <a:pt x="171" y="112"/>
                </a:cubicBezTo>
                <a:cubicBezTo>
                  <a:pt x="191" y="117"/>
                  <a:pt x="208" y="129"/>
                  <a:pt x="221" y="145"/>
                </a:cubicBezTo>
                <a:cubicBezTo>
                  <a:pt x="266" y="145"/>
                  <a:pt x="266" y="145"/>
                  <a:pt x="266" y="145"/>
                </a:cubicBezTo>
                <a:cubicBezTo>
                  <a:pt x="260" y="122"/>
                  <a:pt x="241" y="104"/>
                  <a:pt x="217" y="99"/>
                </a:cubicBezTo>
                <a:cubicBezTo>
                  <a:pt x="211" y="106"/>
                  <a:pt x="204" y="111"/>
                  <a:pt x="196" y="111"/>
                </a:cubicBezTo>
                <a:close/>
                <a:moveTo>
                  <a:pt x="95" y="112"/>
                </a:moveTo>
                <a:cubicBezTo>
                  <a:pt x="93" y="109"/>
                  <a:pt x="91" y="105"/>
                  <a:pt x="89" y="102"/>
                </a:cubicBezTo>
                <a:cubicBezTo>
                  <a:pt x="84" y="107"/>
                  <a:pt x="78" y="111"/>
                  <a:pt x="71" y="111"/>
                </a:cubicBezTo>
                <a:cubicBezTo>
                  <a:pt x="63" y="111"/>
                  <a:pt x="55" y="106"/>
                  <a:pt x="49" y="99"/>
                </a:cubicBezTo>
                <a:cubicBezTo>
                  <a:pt x="26" y="104"/>
                  <a:pt x="7" y="122"/>
                  <a:pt x="0" y="145"/>
                </a:cubicBezTo>
                <a:cubicBezTo>
                  <a:pt x="45" y="145"/>
                  <a:pt x="45" y="145"/>
                  <a:pt x="45" y="145"/>
                </a:cubicBezTo>
                <a:cubicBezTo>
                  <a:pt x="58" y="129"/>
                  <a:pt x="75" y="117"/>
                  <a:pt x="95" y="112"/>
                </a:cubicBezTo>
                <a:close/>
                <a:moveTo>
                  <a:pt x="71" y="106"/>
                </a:moveTo>
                <a:cubicBezTo>
                  <a:pt x="77" y="106"/>
                  <a:pt x="82" y="102"/>
                  <a:pt x="87" y="97"/>
                </a:cubicBezTo>
                <a:cubicBezTo>
                  <a:pt x="80" y="80"/>
                  <a:pt x="75" y="62"/>
                  <a:pt x="75" y="49"/>
                </a:cubicBezTo>
                <a:cubicBezTo>
                  <a:pt x="75" y="37"/>
                  <a:pt x="79" y="25"/>
                  <a:pt x="86" y="15"/>
                </a:cubicBezTo>
                <a:cubicBezTo>
                  <a:pt x="81" y="13"/>
                  <a:pt x="76" y="12"/>
                  <a:pt x="71" y="12"/>
                </a:cubicBezTo>
                <a:cubicBezTo>
                  <a:pt x="51" y="12"/>
                  <a:pt x="35" y="28"/>
                  <a:pt x="35" y="48"/>
                </a:cubicBezTo>
                <a:cubicBezTo>
                  <a:pt x="35" y="67"/>
                  <a:pt x="51" y="106"/>
                  <a:pt x="71" y="106"/>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5293522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1000"/>
                                        <p:tgtEl>
                                          <p:spTgt spid="5122"/>
                                        </p:tgtEl>
                                      </p:cBhvr>
                                    </p:animEffect>
                                    <p:anim calcmode="lin" valueType="num">
                                      <p:cBhvr>
                                        <p:cTn id="8" dur="1000" fill="hold"/>
                                        <p:tgtEl>
                                          <p:spTgt spid="5122"/>
                                        </p:tgtEl>
                                        <p:attrNameLst>
                                          <p:attrName>ppt_x</p:attrName>
                                        </p:attrNameLst>
                                      </p:cBhvr>
                                      <p:tavLst>
                                        <p:tav tm="0">
                                          <p:val>
                                            <p:strVal val="#ppt_x"/>
                                          </p:val>
                                        </p:tav>
                                        <p:tav tm="100000">
                                          <p:val>
                                            <p:strVal val="#ppt_x"/>
                                          </p:val>
                                        </p:tav>
                                      </p:tavLst>
                                    </p:anim>
                                    <p:anim calcmode="lin" valueType="num">
                                      <p:cBhvr>
                                        <p:cTn id="9" dur="1000" fill="hold"/>
                                        <p:tgtEl>
                                          <p:spTgt spid="5122"/>
                                        </p:tgtEl>
                                        <p:attrNameLst>
                                          <p:attrName>ppt_y</p:attrName>
                                        </p:attrNameLst>
                                      </p:cBhvr>
                                      <p:tavLst>
                                        <p:tav tm="0">
                                          <p:val>
                                            <p:strVal val="#ppt_y+.1"/>
                                          </p:val>
                                        </p:tav>
                                        <p:tav tm="100000">
                                          <p:val>
                                            <p:strVal val="#ppt_y"/>
                                          </p:val>
                                        </p:tav>
                                      </p:tavLst>
                                    </p:anim>
                                  </p:childTnLst>
                                </p:cTn>
                              </p:par>
                              <p:par>
                                <p:cTn id="10" presetID="2" presetClass="entr" presetSubtype="2" fill="hold" grpId="0" nodeType="withEffect">
                                  <p:stCondLst>
                                    <p:cond delay="2250"/>
                                  </p:stCondLst>
                                  <p:childTnLst>
                                    <p:set>
                                      <p:cBhvr>
                                        <p:cTn id="11" dur="1" fill="hold">
                                          <p:stCondLst>
                                            <p:cond delay="0"/>
                                          </p:stCondLst>
                                        </p:cTn>
                                        <p:tgtEl>
                                          <p:spTgt spid="29">
                                            <p:txEl>
                                              <p:pRg st="0" end="0"/>
                                            </p:txEl>
                                          </p:spTgt>
                                        </p:tgtEl>
                                        <p:attrNameLst>
                                          <p:attrName>style.visibility</p:attrName>
                                        </p:attrNameLst>
                                      </p:cBhvr>
                                      <p:to>
                                        <p:strVal val="visible"/>
                                      </p:to>
                                    </p:set>
                                    <p:anim calcmode="lin" valueType="num">
                                      <p:cBhvr additive="base">
                                        <p:cTn id="12"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13" dur="500" fill="hold"/>
                                        <p:tgtEl>
                                          <p:spTgt spid="2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圆角矩形 51"/>
          <p:cNvSpPr/>
          <p:nvPr/>
        </p:nvSpPr>
        <p:spPr>
          <a:xfrm rot="16200000">
            <a:off x="7526848" y="288116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53" name="圆角矩形 52"/>
          <p:cNvSpPr/>
          <p:nvPr/>
        </p:nvSpPr>
        <p:spPr>
          <a:xfrm rot="16200000">
            <a:off x="7526848" y="553292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54" name="圆角矩形 53"/>
          <p:cNvSpPr/>
          <p:nvPr/>
        </p:nvSpPr>
        <p:spPr>
          <a:xfrm rot="10800000">
            <a:off x="6170488" y="4207044"/>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55" name="圆角矩形 54"/>
          <p:cNvSpPr/>
          <p:nvPr/>
        </p:nvSpPr>
        <p:spPr>
          <a:xfrm rot="10800000">
            <a:off x="8822248" y="4207044"/>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56" name="圆角矩形 55"/>
          <p:cNvSpPr/>
          <p:nvPr/>
        </p:nvSpPr>
        <p:spPr>
          <a:xfrm rot="2700000">
            <a:off x="8434958" y="5205542"/>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57" name="圆角矩形 56"/>
          <p:cNvSpPr/>
          <p:nvPr/>
        </p:nvSpPr>
        <p:spPr>
          <a:xfrm rot="2700000">
            <a:off x="6559880" y="3330464"/>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58" name="圆角矩形 57"/>
          <p:cNvSpPr/>
          <p:nvPr/>
        </p:nvSpPr>
        <p:spPr>
          <a:xfrm rot="18900000" flipH="1">
            <a:off x="6650269" y="5181186"/>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59" name="圆角矩形 58"/>
          <p:cNvSpPr/>
          <p:nvPr/>
        </p:nvSpPr>
        <p:spPr>
          <a:xfrm rot="18900000" flipH="1">
            <a:off x="8481609" y="3301170"/>
            <a:ext cx="1167476" cy="131796"/>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60" name="任意多边形 59"/>
          <p:cNvSpPr/>
          <p:nvPr/>
        </p:nvSpPr>
        <p:spPr>
          <a:xfrm>
            <a:off x="7522546" y="3684202"/>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61" name="任意多边形 60"/>
          <p:cNvSpPr/>
          <p:nvPr/>
        </p:nvSpPr>
        <p:spPr>
          <a:xfrm flipH="1">
            <a:off x="8095482" y="3684202"/>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62" name="任意多边形 61"/>
          <p:cNvSpPr/>
          <p:nvPr/>
        </p:nvSpPr>
        <p:spPr>
          <a:xfrm>
            <a:off x="7768327" y="3935837"/>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63" name="任意多边形 62"/>
          <p:cNvSpPr/>
          <p:nvPr/>
        </p:nvSpPr>
        <p:spPr>
          <a:xfrm flipH="1">
            <a:off x="8101335" y="3935837"/>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64" name="文本框 9"/>
          <p:cNvSpPr txBox="1"/>
          <p:nvPr/>
        </p:nvSpPr>
        <p:spPr>
          <a:xfrm>
            <a:off x="7706379" y="2699551"/>
            <a:ext cx="7091699" cy="1143055"/>
          </a:xfrm>
          <a:prstGeom prst="rect">
            <a:avLst/>
          </a:prstGeom>
          <a:noFill/>
        </p:spPr>
        <p:txBody>
          <a:bodyPr wrap="square" lIns="126160" tIns="63080" rIns="126160" bIns="63080" rtlCol="0">
            <a:spAutoFit/>
          </a:bodyPr>
          <a:lstStyle/>
          <a:p>
            <a:pPr marL="0" lvl="1"/>
            <a:r>
              <a:rPr lang="en-US" altLang="zh-CN" sz="6600" b="1" spc="552" smtClean="0">
                <a:solidFill>
                  <a:schemeClr val="bg2"/>
                </a:solidFill>
                <a:latin typeface="微软雅黑" pitchFamily="34" charset="-122"/>
                <a:ea typeface="微软雅黑" pitchFamily="34" charset="-122"/>
              </a:rPr>
              <a:t>Related Work</a:t>
            </a:r>
            <a:endParaRPr lang="zh-CN" altLang="en-US" sz="6600" b="1" spc="552" dirty="0">
              <a:solidFill>
                <a:schemeClr val="bg2"/>
              </a:solidFill>
              <a:latin typeface="微软雅黑" pitchFamily="34" charset="-122"/>
              <a:ea typeface="微软雅黑" pitchFamily="34" charset="-122"/>
            </a:endParaRPr>
          </a:p>
        </p:txBody>
      </p:sp>
      <p:sp>
        <p:nvSpPr>
          <p:cNvPr id="71" name="Freeform 33"/>
          <p:cNvSpPr>
            <a:spLocks/>
          </p:cNvSpPr>
          <p:nvPr/>
        </p:nvSpPr>
        <p:spPr bwMode="auto">
          <a:xfrm>
            <a:off x="6160977" y="2883048"/>
            <a:ext cx="1044907" cy="1673425"/>
          </a:xfrm>
          <a:custGeom>
            <a:avLst/>
            <a:gdLst>
              <a:gd name="T0" fmla="*/ 0 w 76"/>
              <a:gd name="T1" fmla="*/ 121 h 121"/>
              <a:gd name="T2" fmla="*/ 0 w 76"/>
              <a:gd name="T3" fmla="*/ 98 h 121"/>
              <a:gd name="T4" fmla="*/ 7 w 76"/>
              <a:gd name="T5" fmla="*/ 90 h 121"/>
              <a:gd name="T6" fmla="*/ 15 w 76"/>
              <a:gd name="T7" fmla="*/ 81 h 121"/>
              <a:gd name="T8" fmla="*/ 36 w 76"/>
              <a:gd name="T9" fmla="*/ 61 h 121"/>
              <a:gd name="T10" fmla="*/ 44 w 76"/>
              <a:gd name="T11" fmla="*/ 52 h 121"/>
              <a:gd name="T12" fmla="*/ 49 w 76"/>
              <a:gd name="T13" fmla="*/ 45 h 121"/>
              <a:gd name="T14" fmla="*/ 50 w 76"/>
              <a:gd name="T15" fmla="*/ 37 h 121"/>
              <a:gd name="T16" fmla="*/ 49 w 76"/>
              <a:gd name="T17" fmla="*/ 31 h 121"/>
              <a:gd name="T18" fmla="*/ 47 w 76"/>
              <a:gd name="T19" fmla="*/ 27 h 121"/>
              <a:gd name="T20" fmla="*/ 44 w 76"/>
              <a:gd name="T21" fmla="*/ 24 h 121"/>
              <a:gd name="T22" fmla="*/ 36 w 76"/>
              <a:gd name="T23" fmla="*/ 23 h 121"/>
              <a:gd name="T24" fmla="*/ 33 w 76"/>
              <a:gd name="T25" fmla="*/ 24 h 121"/>
              <a:gd name="T26" fmla="*/ 28 w 76"/>
              <a:gd name="T27" fmla="*/ 27 h 121"/>
              <a:gd name="T28" fmla="*/ 23 w 76"/>
              <a:gd name="T29" fmla="*/ 35 h 121"/>
              <a:gd name="T30" fmla="*/ 0 w 76"/>
              <a:gd name="T31" fmla="*/ 44 h 121"/>
              <a:gd name="T32" fmla="*/ 0 w 76"/>
              <a:gd name="T33" fmla="*/ 35 h 121"/>
              <a:gd name="T34" fmla="*/ 3 w 76"/>
              <a:gd name="T35" fmla="*/ 26 h 121"/>
              <a:gd name="T36" fmla="*/ 5 w 76"/>
              <a:gd name="T37" fmla="*/ 19 h 121"/>
              <a:gd name="T38" fmla="*/ 8 w 76"/>
              <a:gd name="T39" fmla="*/ 14 h 121"/>
              <a:gd name="T40" fmla="*/ 20 w 76"/>
              <a:gd name="T41" fmla="*/ 5 h 121"/>
              <a:gd name="T42" fmla="*/ 28 w 76"/>
              <a:gd name="T43" fmla="*/ 2 h 121"/>
              <a:gd name="T44" fmla="*/ 37 w 76"/>
              <a:gd name="T45" fmla="*/ 0 h 121"/>
              <a:gd name="T46" fmla="*/ 54 w 76"/>
              <a:gd name="T47" fmla="*/ 3 h 121"/>
              <a:gd name="T48" fmla="*/ 60 w 76"/>
              <a:gd name="T49" fmla="*/ 8 h 121"/>
              <a:gd name="T50" fmla="*/ 66 w 76"/>
              <a:gd name="T51" fmla="*/ 13 h 121"/>
              <a:gd name="T52" fmla="*/ 71 w 76"/>
              <a:gd name="T53" fmla="*/ 24 h 121"/>
              <a:gd name="T54" fmla="*/ 75 w 76"/>
              <a:gd name="T55" fmla="*/ 35 h 121"/>
              <a:gd name="T56" fmla="*/ 73 w 76"/>
              <a:gd name="T57" fmla="*/ 47 h 121"/>
              <a:gd name="T58" fmla="*/ 71 w 76"/>
              <a:gd name="T59" fmla="*/ 53 h 121"/>
              <a:gd name="T60" fmla="*/ 68 w 76"/>
              <a:gd name="T61" fmla="*/ 60 h 121"/>
              <a:gd name="T62" fmla="*/ 44 w 76"/>
              <a:gd name="T63" fmla="*/ 82 h 121"/>
              <a:gd name="T64" fmla="*/ 36 w 76"/>
              <a:gd name="T65" fmla="*/ 92 h 121"/>
              <a:gd name="T66" fmla="*/ 76 w 76"/>
              <a:gd name="T67" fmla="*/ 10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 h="121">
                <a:moveTo>
                  <a:pt x="76" y="121"/>
                </a:moveTo>
                <a:lnTo>
                  <a:pt x="0" y="121"/>
                </a:lnTo>
                <a:lnTo>
                  <a:pt x="0" y="98"/>
                </a:lnTo>
                <a:lnTo>
                  <a:pt x="0" y="98"/>
                </a:lnTo>
                <a:lnTo>
                  <a:pt x="7" y="90"/>
                </a:lnTo>
                <a:lnTo>
                  <a:pt x="7" y="90"/>
                </a:lnTo>
                <a:lnTo>
                  <a:pt x="15" y="81"/>
                </a:lnTo>
                <a:lnTo>
                  <a:pt x="15" y="81"/>
                </a:lnTo>
                <a:lnTo>
                  <a:pt x="26" y="69"/>
                </a:lnTo>
                <a:lnTo>
                  <a:pt x="36" y="61"/>
                </a:lnTo>
                <a:lnTo>
                  <a:pt x="36" y="61"/>
                </a:lnTo>
                <a:lnTo>
                  <a:pt x="44" y="52"/>
                </a:lnTo>
                <a:lnTo>
                  <a:pt x="44" y="52"/>
                </a:lnTo>
                <a:lnTo>
                  <a:pt x="49" y="45"/>
                </a:lnTo>
                <a:lnTo>
                  <a:pt x="49" y="45"/>
                </a:lnTo>
                <a:lnTo>
                  <a:pt x="50" y="37"/>
                </a:lnTo>
                <a:lnTo>
                  <a:pt x="50" y="37"/>
                </a:lnTo>
                <a:lnTo>
                  <a:pt x="49" y="31"/>
                </a:lnTo>
                <a:lnTo>
                  <a:pt x="49" y="31"/>
                </a:lnTo>
                <a:lnTo>
                  <a:pt x="47" y="27"/>
                </a:lnTo>
                <a:lnTo>
                  <a:pt x="44" y="24"/>
                </a:lnTo>
                <a:lnTo>
                  <a:pt x="44" y="24"/>
                </a:lnTo>
                <a:lnTo>
                  <a:pt x="41" y="24"/>
                </a:lnTo>
                <a:lnTo>
                  <a:pt x="36" y="23"/>
                </a:lnTo>
                <a:lnTo>
                  <a:pt x="36" y="23"/>
                </a:lnTo>
                <a:lnTo>
                  <a:pt x="33" y="24"/>
                </a:lnTo>
                <a:lnTo>
                  <a:pt x="28" y="27"/>
                </a:lnTo>
                <a:lnTo>
                  <a:pt x="28" y="27"/>
                </a:lnTo>
                <a:lnTo>
                  <a:pt x="24" y="31"/>
                </a:lnTo>
                <a:lnTo>
                  <a:pt x="23" y="35"/>
                </a:lnTo>
                <a:lnTo>
                  <a:pt x="23" y="44"/>
                </a:lnTo>
                <a:lnTo>
                  <a:pt x="0" y="44"/>
                </a:lnTo>
                <a:lnTo>
                  <a:pt x="0" y="44"/>
                </a:lnTo>
                <a:lnTo>
                  <a:pt x="0" y="35"/>
                </a:lnTo>
                <a:lnTo>
                  <a:pt x="0" y="35"/>
                </a:lnTo>
                <a:lnTo>
                  <a:pt x="3" y="26"/>
                </a:lnTo>
                <a:lnTo>
                  <a:pt x="3" y="26"/>
                </a:lnTo>
                <a:lnTo>
                  <a:pt x="5" y="19"/>
                </a:lnTo>
                <a:lnTo>
                  <a:pt x="8" y="14"/>
                </a:lnTo>
                <a:lnTo>
                  <a:pt x="8" y="14"/>
                </a:lnTo>
                <a:lnTo>
                  <a:pt x="13" y="8"/>
                </a:lnTo>
                <a:lnTo>
                  <a:pt x="20" y="5"/>
                </a:lnTo>
                <a:lnTo>
                  <a:pt x="20" y="5"/>
                </a:lnTo>
                <a:lnTo>
                  <a:pt x="28" y="2"/>
                </a:lnTo>
                <a:lnTo>
                  <a:pt x="37" y="0"/>
                </a:lnTo>
                <a:lnTo>
                  <a:pt x="37" y="0"/>
                </a:lnTo>
                <a:lnTo>
                  <a:pt x="47" y="2"/>
                </a:lnTo>
                <a:lnTo>
                  <a:pt x="54" y="3"/>
                </a:lnTo>
                <a:lnTo>
                  <a:pt x="54" y="3"/>
                </a:lnTo>
                <a:lnTo>
                  <a:pt x="60" y="8"/>
                </a:lnTo>
                <a:lnTo>
                  <a:pt x="66" y="13"/>
                </a:lnTo>
                <a:lnTo>
                  <a:pt x="66" y="13"/>
                </a:lnTo>
                <a:lnTo>
                  <a:pt x="70" y="19"/>
                </a:lnTo>
                <a:lnTo>
                  <a:pt x="71" y="24"/>
                </a:lnTo>
                <a:lnTo>
                  <a:pt x="71" y="24"/>
                </a:lnTo>
                <a:lnTo>
                  <a:pt x="75" y="35"/>
                </a:lnTo>
                <a:lnTo>
                  <a:pt x="75" y="35"/>
                </a:lnTo>
                <a:lnTo>
                  <a:pt x="73" y="47"/>
                </a:lnTo>
                <a:lnTo>
                  <a:pt x="73" y="47"/>
                </a:lnTo>
                <a:lnTo>
                  <a:pt x="71" y="53"/>
                </a:lnTo>
                <a:lnTo>
                  <a:pt x="68" y="60"/>
                </a:lnTo>
                <a:lnTo>
                  <a:pt x="68" y="60"/>
                </a:lnTo>
                <a:lnTo>
                  <a:pt x="57" y="71"/>
                </a:lnTo>
                <a:lnTo>
                  <a:pt x="44" y="82"/>
                </a:lnTo>
                <a:lnTo>
                  <a:pt x="44" y="82"/>
                </a:lnTo>
                <a:lnTo>
                  <a:pt x="36" y="92"/>
                </a:lnTo>
                <a:lnTo>
                  <a:pt x="28" y="100"/>
                </a:lnTo>
                <a:lnTo>
                  <a:pt x="76" y="100"/>
                </a:lnTo>
                <a:lnTo>
                  <a:pt x="76" y="12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solidFill>
                <a:schemeClr val="bg2"/>
              </a:solidFill>
              <a:latin typeface="方正中等线简体" panose="02010601030101010101" pitchFamily="2" charset="-122"/>
              <a:ea typeface="方正中等线简体" panose="02010601030101010101" pitchFamily="2" charset="-122"/>
            </a:endParaRPr>
          </a:p>
        </p:txBody>
      </p:sp>
      <p:grpSp>
        <p:nvGrpSpPr>
          <p:cNvPr id="72" name="组合 71"/>
          <p:cNvGrpSpPr/>
          <p:nvPr/>
        </p:nvGrpSpPr>
        <p:grpSpPr>
          <a:xfrm>
            <a:off x="6077265" y="2534602"/>
            <a:ext cx="3979166" cy="3528284"/>
            <a:chOff x="1692623" y="2474951"/>
            <a:chExt cx="3979166" cy="3528284"/>
          </a:xfrm>
        </p:grpSpPr>
        <p:sp>
          <p:nvSpPr>
            <p:cNvPr id="73" name="Freeform 5"/>
            <p:cNvSpPr>
              <a:spLocks/>
            </p:cNvSpPr>
            <p:nvPr/>
          </p:nvSpPr>
          <p:spPr bwMode="auto">
            <a:xfrm>
              <a:off x="1692623" y="2474951"/>
              <a:ext cx="3979166" cy="352828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bg2"/>
            </a:solidFill>
            <a:ln w="9525" cap="flat">
              <a:noFill/>
              <a:prstDash val="solid"/>
              <a:miter lim="800000"/>
              <a:headEnd/>
              <a:tailEnd/>
            </a:ln>
            <a:extLst/>
          </p:spPr>
          <p:txBody>
            <a:bodyPr vert="horz" wrap="square" lIns="168213" tIns="84107" rIns="168213" bIns="84107" numCol="1" anchor="t" anchorCtr="0" compatLnSpc="1">
              <a:prstTxWarp prst="textNoShape">
                <a:avLst/>
              </a:prstTxWarp>
            </a:bodyPr>
            <a:lstStyle/>
            <a:p>
              <a:endParaRPr lang="zh-CN" altLang="en-US">
                <a:solidFill>
                  <a:schemeClr val="bg2"/>
                </a:solidFill>
              </a:endParaRPr>
            </a:p>
          </p:txBody>
        </p:sp>
        <p:sp>
          <p:nvSpPr>
            <p:cNvPr id="74" name="Freeform 8"/>
            <p:cNvSpPr>
              <a:spLocks noEditPoints="1"/>
            </p:cNvSpPr>
            <p:nvPr/>
          </p:nvSpPr>
          <p:spPr bwMode="auto">
            <a:xfrm>
              <a:off x="2847766" y="3456220"/>
              <a:ext cx="1668880" cy="1374198"/>
            </a:xfrm>
            <a:custGeom>
              <a:avLst/>
              <a:gdLst>
                <a:gd name="T0" fmla="*/ 79 w 477"/>
                <a:gd name="T1" fmla="*/ 129 h 393"/>
                <a:gd name="T2" fmla="*/ 96 w 477"/>
                <a:gd name="T3" fmla="*/ 125 h 393"/>
                <a:gd name="T4" fmla="*/ 100 w 477"/>
                <a:gd name="T5" fmla="*/ 126 h 393"/>
                <a:gd name="T6" fmla="*/ 104 w 477"/>
                <a:gd name="T7" fmla="*/ 124 h 393"/>
                <a:gd name="T8" fmla="*/ 108 w 477"/>
                <a:gd name="T9" fmla="*/ 141 h 393"/>
                <a:gd name="T10" fmla="*/ 119 w 477"/>
                <a:gd name="T11" fmla="*/ 170 h 393"/>
                <a:gd name="T12" fmla="*/ 111 w 477"/>
                <a:gd name="T13" fmla="*/ 99 h 393"/>
                <a:gd name="T14" fmla="*/ 101 w 477"/>
                <a:gd name="T15" fmla="*/ 36 h 393"/>
                <a:gd name="T16" fmla="*/ 91 w 477"/>
                <a:gd name="T17" fmla="*/ 99 h 393"/>
                <a:gd name="T18" fmla="*/ 96 w 477"/>
                <a:gd name="T19" fmla="*/ 116 h 393"/>
                <a:gd name="T20" fmla="*/ 105 w 477"/>
                <a:gd name="T21" fmla="*/ 114 h 393"/>
                <a:gd name="T22" fmla="*/ 106 w 477"/>
                <a:gd name="T23" fmla="*/ 119 h 393"/>
                <a:gd name="T24" fmla="*/ 104 w 477"/>
                <a:gd name="T25" fmla="*/ 122 h 393"/>
                <a:gd name="T26" fmla="*/ 100 w 477"/>
                <a:gd name="T27" fmla="*/ 123 h 393"/>
                <a:gd name="T28" fmla="*/ 96 w 477"/>
                <a:gd name="T29" fmla="*/ 121 h 393"/>
                <a:gd name="T30" fmla="*/ 96 w 477"/>
                <a:gd name="T31" fmla="*/ 116 h 393"/>
                <a:gd name="T32" fmla="*/ 463 w 477"/>
                <a:gd name="T33" fmla="*/ 269 h 393"/>
                <a:gd name="T34" fmla="*/ 399 w 477"/>
                <a:gd name="T35" fmla="*/ 269 h 393"/>
                <a:gd name="T36" fmla="*/ 385 w 477"/>
                <a:gd name="T37" fmla="*/ 370 h 393"/>
                <a:gd name="T38" fmla="*/ 441 w 477"/>
                <a:gd name="T39" fmla="*/ 300 h 393"/>
                <a:gd name="T40" fmla="*/ 391 w 477"/>
                <a:gd name="T41" fmla="*/ 270 h 393"/>
                <a:gd name="T42" fmla="*/ 431 w 477"/>
                <a:gd name="T43" fmla="*/ 229 h 393"/>
                <a:gd name="T44" fmla="*/ 408 w 477"/>
                <a:gd name="T45" fmla="*/ 199 h 393"/>
                <a:gd name="T46" fmla="*/ 398 w 477"/>
                <a:gd name="T47" fmla="*/ 136 h 393"/>
                <a:gd name="T48" fmla="*/ 388 w 477"/>
                <a:gd name="T49" fmla="*/ 199 h 393"/>
                <a:gd name="T50" fmla="*/ 55 w 477"/>
                <a:gd name="T51" fmla="*/ 300 h 393"/>
                <a:gd name="T52" fmla="*/ 46 w 477"/>
                <a:gd name="T53" fmla="*/ 237 h 393"/>
                <a:gd name="T54" fmla="*/ 36 w 477"/>
                <a:gd name="T55" fmla="*/ 300 h 393"/>
                <a:gd name="T56" fmla="*/ 92 w 477"/>
                <a:gd name="T57" fmla="*/ 370 h 393"/>
                <a:gd name="T58" fmla="*/ 37 w 477"/>
                <a:gd name="T59" fmla="*/ 230 h 393"/>
                <a:gd name="T60" fmla="*/ 86 w 477"/>
                <a:gd name="T61" fmla="*/ 269 h 393"/>
                <a:gd name="T62" fmla="*/ 125 w 477"/>
                <a:gd name="T63" fmla="*/ 270 h 393"/>
                <a:gd name="T64" fmla="*/ 111 w 477"/>
                <a:gd name="T65" fmla="*/ 168 h 393"/>
                <a:gd name="T66" fmla="*/ 47 w 477"/>
                <a:gd name="T67" fmla="*/ 168 h 393"/>
                <a:gd name="T68" fmla="*/ 37 w 477"/>
                <a:gd name="T69" fmla="*/ 230 h 393"/>
                <a:gd name="T70" fmla="*/ 96 w 477"/>
                <a:gd name="T71" fmla="*/ 378 h 393"/>
                <a:gd name="T72" fmla="*/ 382 w 477"/>
                <a:gd name="T73" fmla="*/ 393 h 393"/>
                <a:gd name="T74" fmla="*/ 318 w 477"/>
                <a:gd name="T75" fmla="*/ 181 h 393"/>
                <a:gd name="T76" fmla="*/ 234 w 477"/>
                <a:gd name="T77" fmla="*/ 106 h 393"/>
                <a:gd name="T78" fmla="*/ 287 w 477"/>
                <a:gd name="T79" fmla="*/ 72 h 393"/>
                <a:gd name="T80" fmla="*/ 265 w 477"/>
                <a:gd name="T81" fmla="*/ 48 h 393"/>
                <a:gd name="T82" fmla="*/ 236 w 477"/>
                <a:gd name="T83" fmla="*/ 89 h 393"/>
                <a:gd name="T84" fmla="*/ 192 w 477"/>
                <a:gd name="T85" fmla="*/ 91 h 393"/>
                <a:gd name="T86" fmla="*/ 222 w 477"/>
                <a:gd name="T87" fmla="*/ 85 h 393"/>
                <a:gd name="T88" fmla="*/ 155 w 477"/>
                <a:gd name="T89" fmla="*/ 22 h 393"/>
                <a:gd name="T90" fmla="*/ 164 w 477"/>
                <a:gd name="T91" fmla="*/ 130 h 393"/>
                <a:gd name="T92" fmla="*/ 240 w 477"/>
                <a:gd name="T93" fmla="*/ 136 h 393"/>
                <a:gd name="T94" fmla="*/ 230 w 477"/>
                <a:gd name="T95" fmla="*/ 160 h 393"/>
                <a:gd name="T96" fmla="*/ 256 w 477"/>
                <a:gd name="T97" fmla="*/ 160 h 393"/>
                <a:gd name="T98" fmla="*/ 247 w 477"/>
                <a:gd name="T99" fmla="*/ 136 h 393"/>
                <a:gd name="T100" fmla="*/ 321 w 477"/>
                <a:gd name="T101" fmla="*/ 130 h 393"/>
                <a:gd name="T102" fmla="*/ 330 w 477"/>
                <a:gd name="T103" fmla="*/ 22 h 393"/>
                <a:gd name="T104" fmla="*/ 337 w 477"/>
                <a:gd name="T105" fmla="*/ 7 h 393"/>
                <a:gd name="T106" fmla="*/ 155 w 477"/>
                <a:gd name="T107" fmla="*/ 0 h 393"/>
                <a:gd name="T108" fmla="*/ 148 w 477"/>
                <a:gd name="T109" fmla="*/ 15 h 393"/>
                <a:gd name="T110" fmla="*/ 181 w 477"/>
                <a:gd name="T111" fmla="*/ 36 h 393"/>
                <a:gd name="T112" fmla="*/ 297 w 477"/>
                <a:gd name="T113" fmla="*/ 30 h 393"/>
                <a:gd name="T114" fmla="*/ 304 w 477"/>
                <a:gd name="T115" fmla="*/ 115 h 393"/>
                <a:gd name="T116" fmla="*/ 188 w 477"/>
                <a:gd name="T117" fmla="*/ 121 h 393"/>
                <a:gd name="T118" fmla="*/ 181 w 477"/>
                <a:gd name="T119" fmla="*/ 36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7" h="393">
                  <a:moveTo>
                    <a:pt x="58" y="134"/>
                  </a:moveTo>
                  <a:cubicBezTo>
                    <a:pt x="64" y="131"/>
                    <a:pt x="71" y="129"/>
                    <a:pt x="79" y="129"/>
                  </a:cubicBezTo>
                  <a:cubicBezTo>
                    <a:pt x="85" y="129"/>
                    <a:pt x="90" y="130"/>
                    <a:pt x="95" y="132"/>
                  </a:cubicBezTo>
                  <a:cubicBezTo>
                    <a:pt x="96" y="125"/>
                    <a:pt x="96" y="125"/>
                    <a:pt x="96" y="125"/>
                  </a:cubicBezTo>
                  <a:cubicBezTo>
                    <a:pt x="96" y="124"/>
                    <a:pt x="97" y="124"/>
                    <a:pt x="98" y="124"/>
                  </a:cubicBezTo>
                  <a:cubicBezTo>
                    <a:pt x="100" y="126"/>
                    <a:pt x="100" y="126"/>
                    <a:pt x="100" y="126"/>
                  </a:cubicBezTo>
                  <a:cubicBezTo>
                    <a:pt x="100" y="126"/>
                    <a:pt x="102" y="126"/>
                    <a:pt x="102" y="126"/>
                  </a:cubicBezTo>
                  <a:cubicBezTo>
                    <a:pt x="104" y="124"/>
                    <a:pt x="104" y="124"/>
                    <a:pt x="104" y="124"/>
                  </a:cubicBezTo>
                  <a:cubicBezTo>
                    <a:pt x="105" y="124"/>
                    <a:pt x="106" y="124"/>
                    <a:pt x="106" y="125"/>
                  </a:cubicBezTo>
                  <a:cubicBezTo>
                    <a:pt x="108" y="141"/>
                    <a:pt x="108" y="141"/>
                    <a:pt x="108" y="141"/>
                  </a:cubicBezTo>
                  <a:cubicBezTo>
                    <a:pt x="115" y="149"/>
                    <a:pt x="119" y="158"/>
                    <a:pt x="119" y="168"/>
                  </a:cubicBezTo>
                  <a:cubicBezTo>
                    <a:pt x="119" y="169"/>
                    <a:pt x="119" y="169"/>
                    <a:pt x="119" y="170"/>
                  </a:cubicBezTo>
                  <a:cubicBezTo>
                    <a:pt x="147" y="170"/>
                    <a:pt x="147" y="170"/>
                    <a:pt x="147" y="170"/>
                  </a:cubicBezTo>
                  <a:cubicBezTo>
                    <a:pt x="147" y="128"/>
                    <a:pt x="139" y="105"/>
                    <a:pt x="111" y="99"/>
                  </a:cubicBezTo>
                  <a:cubicBezTo>
                    <a:pt x="124" y="95"/>
                    <a:pt x="133" y="83"/>
                    <a:pt x="133" y="69"/>
                  </a:cubicBezTo>
                  <a:cubicBezTo>
                    <a:pt x="133" y="51"/>
                    <a:pt x="119" y="36"/>
                    <a:pt x="101" y="36"/>
                  </a:cubicBezTo>
                  <a:cubicBezTo>
                    <a:pt x="83" y="36"/>
                    <a:pt x="69" y="51"/>
                    <a:pt x="69" y="69"/>
                  </a:cubicBezTo>
                  <a:cubicBezTo>
                    <a:pt x="69" y="83"/>
                    <a:pt x="78" y="95"/>
                    <a:pt x="91" y="99"/>
                  </a:cubicBezTo>
                  <a:cubicBezTo>
                    <a:pt x="73" y="103"/>
                    <a:pt x="63" y="115"/>
                    <a:pt x="58" y="134"/>
                  </a:cubicBezTo>
                  <a:close/>
                  <a:moveTo>
                    <a:pt x="96" y="116"/>
                  </a:moveTo>
                  <a:cubicBezTo>
                    <a:pt x="96" y="115"/>
                    <a:pt x="97" y="114"/>
                    <a:pt x="97" y="114"/>
                  </a:cubicBezTo>
                  <a:cubicBezTo>
                    <a:pt x="105" y="114"/>
                    <a:pt x="105" y="114"/>
                    <a:pt x="105" y="114"/>
                  </a:cubicBezTo>
                  <a:cubicBezTo>
                    <a:pt x="105" y="114"/>
                    <a:pt x="106" y="115"/>
                    <a:pt x="106" y="116"/>
                  </a:cubicBezTo>
                  <a:cubicBezTo>
                    <a:pt x="106" y="119"/>
                    <a:pt x="106" y="119"/>
                    <a:pt x="106" y="119"/>
                  </a:cubicBezTo>
                  <a:cubicBezTo>
                    <a:pt x="106" y="120"/>
                    <a:pt x="106" y="121"/>
                    <a:pt x="106" y="121"/>
                  </a:cubicBezTo>
                  <a:cubicBezTo>
                    <a:pt x="106" y="121"/>
                    <a:pt x="105" y="121"/>
                    <a:pt x="104" y="122"/>
                  </a:cubicBezTo>
                  <a:cubicBezTo>
                    <a:pt x="102" y="123"/>
                    <a:pt x="102" y="123"/>
                    <a:pt x="102" y="123"/>
                  </a:cubicBezTo>
                  <a:cubicBezTo>
                    <a:pt x="102" y="123"/>
                    <a:pt x="100" y="123"/>
                    <a:pt x="100" y="123"/>
                  </a:cubicBezTo>
                  <a:cubicBezTo>
                    <a:pt x="98" y="122"/>
                    <a:pt x="98" y="122"/>
                    <a:pt x="98" y="122"/>
                  </a:cubicBezTo>
                  <a:cubicBezTo>
                    <a:pt x="97" y="121"/>
                    <a:pt x="96" y="121"/>
                    <a:pt x="96" y="121"/>
                  </a:cubicBezTo>
                  <a:cubicBezTo>
                    <a:pt x="96" y="121"/>
                    <a:pt x="96" y="120"/>
                    <a:pt x="96" y="119"/>
                  </a:cubicBezTo>
                  <a:lnTo>
                    <a:pt x="96" y="116"/>
                  </a:lnTo>
                  <a:close/>
                  <a:moveTo>
                    <a:pt x="441" y="300"/>
                  </a:moveTo>
                  <a:cubicBezTo>
                    <a:pt x="454" y="296"/>
                    <a:pt x="463" y="283"/>
                    <a:pt x="463" y="269"/>
                  </a:cubicBezTo>
                  <a:cubicBezTo>
                    <a:pt x="463" y="251"/>
                    <a:pt x="449" y="237"/>
                    <a:pt x="431" y="237"/>
                  </a:cubicBezTo>
                  <a:cubicBezTo>
                    <a:pt x="413" y="237"/>
                    <a:pt x="399" y="251"/>
                    <a:pt x="399" y="269"/>
                  </a:cubicBezTo>
                  <a:cubicBezTo>
                    <a:pt x="399" y="283"/>
                    <a:pt x="408" y="296"/>
                    <a:pt x="421" y="300"/>
                  </a:cubicBezTo>
                  <a:cubicBezTo>
                    <a:pt x="393" y="306"/>
                    <a:pt x="385" y="328"/>
                    <a:pt x="385" y="370"/>
                  </a:cubicBezTo>
                  <a:cubicBezTo>
                    <a:pt x="477" y="370"/>
                    <a:pt x="477" y="370"/>
                    <a:pt x="477" y="370"/>
                  </a:cubicBezTo>
                  <a:cubicBezTo>
                    <a:pt x="477" y="328"/>
                    <a:pt x="469" y="306"/>
                    <a:pt x="441" y="300"/>
                  </a:cubicBezTo>
                  <a:close/>
                  <a:moveTo>
                    <a:pt x="352" y="270"/>
                  </a:moveTo>
                  <a:cubicBezTo>
                    <a:pt x="391" y="270"/>
                    <a:pt x="391" y="270"/>
                    <a:pt x="391" y="270"/>
                  </a:cubicBezTo>
                  <a:cubicBezTo>
                    <a:pt x="391" y="269"/>
                    <a:pt x="391" y="269"/>
                    <a:pt x="391" y="269"/>
                  </a:cubicBezTo>
                  <a:cubicBezTo>
                    <a:pt x="391" y="247"/>
                    <a:pt x="409" y="229"/>
                    <a:pt x="431" y="229"/>
                  </a:cubicBezTo>
                  <a:cubicBezTo>
                    <a:pt x="434" y="229"/>
                    <a:pt x="437" y="229"/>
                    <a:pt x="440" y="230"/>
                  </a:cubicBezTo>
                  <a:cubicBezTo>
                    <a:pt x="435" y="213"/>
                    <a:pt x="425" y="203"/>
                    <a:pt x="408" y="199"/>
                  </a:cubicBezTo>
                  <a:cubicBezTo>
                    <a:pt x="421" y="195"/>
                    <a:pt x="430" y="183"/>
                    <a:pt x="430" y="168"/>
                  </a:cubicBezTo>
                  <a:cubicBezTo>
                    <a:pt x="430" y="151"/>
                    <a:pt x="416" y="136"/>
                    <a:pt x="398" y="136"/>
                  </a:cubicBezTo>
                  <a:cubicBezTo>
                    <a:pt x="380" y="136"/>
                    <a:pt x="366" y="151"/>
                    <a:pt x="366" y="168"/>
                  </a:cubicBezTo>
                  <a:cubicBezTo>
                    <a:pt x="366" y="183"/>
                    <a:pt x="375" y="195"/>
                    <a:pt x="388" y="199"/>
                  </a:cubicBezTo>
                  <a:cubicBezTo>
                    <a:pt x="360" y="205"/>
                    <a:pt x="352" y="228"/>
                    <a:pt x="352" y="270"/>
                  </a:cubicBezTo>
                  <a:close/>
                  <a:moveTo>
                    <a:pt x="55" y="300"/>
                  </a:moveTo>
                  <a:cubicBezTo>
                    <a:pt x="69" y="296"/>
                    <a:pt x="78" y="283"/>
                    <a:pt x="78" y="269"/>
                  </a:cubicBezTo>
                  <a:cubicBezTo>
                    <a:pt x="78" y="251"/>
                    <a:pt x="64" y="237"/>
                    <a:pt x="46" y="237"/>
                  </a:cubicBezTo>
                  <a:cubicBezTo>
                    <a:pt x="28" y="237"/>
                    <a:pt x="14" y="251"/>
                    <a:pt x="14" y="269"/>
                  </a:cubicBezTo>
                  <a:cubicBezTo>
                    <a:pt x="14" y="283"/>
                    <a:pt x="23" y="296"/>
                    <a:pt x="36" y="300"/>
                  </a:cubicBezTo>
                  <a:cubicBezTo>
                    <a:pt x="8" y="306"/>
                    <a:pt x="0" y="328"/>
                    <a:pt x="0" y="370"/>
                  </a:cubicBezTo>
                  <a:cubicBezTo>
                    <a:pt x="92" y="370"/>
                    <a:pt x="92" y="370"/>
                    <a:pt x="92" y="370"/>
                  </a:cubicBezTo>
                  <a:cubicBezTo>
                    <a:pt x="92" y="328"/>
                    <a:pt x="84" y="306"/>
                    <a:pt x="55" y="300"/>
                  </a:cubicBezTo>
                  <a:close/>
                  <a:moveTo>
                    <a:pt x="37" y="230"/>
                  </a:moveTo>
                  <a:cubicBezTo>
                    <a:pt x="40" y="229"/>
                    <a:pt x="43" y="229"/>
                    <a:pt x="46" y="229"/>
                  </a:cubicBezTo>
                  <a:cubicBezTo>
                    <a:pt x="68" y="229"/>
                    <a:pt x="86" y="247"/>
                    <a:pt x="86" y="269"/>
                  </a:cubicBezTo>
                  <a:cubicBezTo>
                    <a:pt x="86" y="269"/>
                    <a:pt x="86" y="269"/>
                    <a:pt x="86" y="270"/>
                  </a:cubicBezTo>
                  <a:cubicBezTo>
                    <a:pt x="125" y="270"/>
                    <a:pt x="125" y="270"/>
                    <a:pt x="125" y="270"/>
                  </a:cubicBezTo>
                  <a:cubicBezTo>
                    <a:pt x="125" y="228"/>
                    <a:pt x="117" y="205"/>
                    <a:pt x="88" y="199"/>
                  </a:cubicBezTo>
                  <a:cubicBezTo>
                    <a:pt x="102" y="195"/>
                    <a:pt x="111" y="183"/>
                    <a:pt x="111" y="168"/>
                  </a:cubicBezTo>
                  <a:cubicBezTo>
                    <a:pt x="111" y="151"/>
                    <a:pt x="97" y="136"/>
                    <a:pt x="79" y="136"/>
                  </a:cubicBezTo>
                  <a:cubicBezTo>
                    <a:pt x="61" y="136"/>
                    <a:pt x="47" y="151"/>
                    <a:pt x="47" y="168"/>
                  </a:cubicBezTo>
                  <a:cubicBezTo>
                    <a:pt x="47" y="183"/>
                    <a:pt x="56" y="195"/>
                    <a:pt x="69" y="199"/>
                  </a:cubicBezTo>
                  <a:cubicBezTo>
                    <a:pt x="52" y="203"/>
                    <a:pt x="42" y="213"/>
                    <a:pt x="37" y="230"/>
                  </a:cubicBezTo>
                  <a:close/>
                  <a:moveTo>
                    <a:pt x="159" y="181"/>
                  </a:moveTo>
                  <a:cubicBezTo>
                    <a:pt x="96" y="378"/>
                    <a:pt x="96" y="378"/>
                    <a:pt x="96" y="378"/>
                  </a:cubicBezTo>
                  <a:cubicBezTo>
                    <a:pt x="96" y="393"/>
                    <a:pt x="96" y="393"/>
                    <a:pt x="96" y="393"/>
                  </a:cubicBezTo>
                  <a:cubicBezTo>
                    <a:pt x="382" y="393"/>
                    <a:pt x="382" y="393"/>
                    <a:pt x="382" y="393"/>
                  </a:cubicBezTo>
                  <a:cubicBezTo>
                    <a:pt x="382" y="378"/>
                    <a:pt x="382" y="378"/>
                    <a:pt x="382" y="378"/>
                  </a:cubicBezTo>
                  <a:cubicBezTo>
                    <a:pt x="318" y="181"/>
                    <a:pt x="318" y="181"/>
                    <a:pt x="318" y="181"/>
                  </a:cubicBezTo>
                  <a:lnTo>
                    <a:pt x="159" y="181"/>
                  </a:lnTo>
                  <a:close/>
                  <a:moveTo>
                    <a:pt x="234" y="106"/>
                  </a:moveTo>
                  <a:cubicBezTo>
                    <a:pt x="279" y="64"/>
                    <a:pt x="279" y="64"/>
                    <a:pt x="279" y="64"/>
                  </a:cubicBezTo>
                  <a:cubicBezTo>
                    <a:pt x="287" y="72"/>
                    <a:pt x="287" y="72"/>
                    <a:pt x="287" y="72"/>
                  </a:cubicBezTo>
                  <a:cubicBezTo>
                    <a:pt x="292" y="45"/>
                    <a:pt x="292" y="45"/>
                    <a:pt x="292" y="45"/>
                  </a:cubicBezTo>
                  <a:cubicBezTo>
                    <a:pt x="265" y="48"/>
                    <a:pt x="265" y="48"/>
                    <a:pt x="265" y="48"/>
                  </a:cubicBezTo>
                  <a:cubicBezTo>
                    <a:pt x="272" y="56"/>
                    <a:pt x="272" y="56"/>
                    <a:pt x="272" y="56"/>
                  </a:cubicBezTo>
                  <a:cubicBezTo>
                    <a:pt x="236" y="89"/>
                    <a:pt x="236" y="89"/>
                    <a:pt x="236" y="89"/>
                  </a:cubicBezTo>
                  <a:cubicBezTo>
                    <a:pt x="224" y="67"/>
                    <a:pt x="224" y="67"/>
                    <a:pt x="224" y="67"/>
                  </a:cubicBezTo>
                  <a:cubicBezTo>
                    <a:pt x="192" y="91"/>
                    <a:pt x="192" y="91"/>
                    <a:pt x="192" y="91"/>
                  </a:cubicBezTo>
                  <a:cubicBezTo>
                    <a:pt x="192" y="106"/>
                    <a:pt x="192" y="106"/>
                    <a:pt x="192" y="106"/>
                  </a:cubicBezTo>
                  <a:cubicBezTo>
                    <a:pt x="222" y="85"/>
                    <a:pt x="222" y="85"/>
                    <a:pt x="222" y="85"/>
                  </a:cubicBezTo>
                  <a:lnTo>
                    <a:pt x="234" y="106"/>
                  </a:lnTo>
                  <a:close/>
                  <a:moveTo>
                    <a:pt x="155" y="22"/>
                  </a:moveTo>
                  <a:cubicBezTo>
                    <a:pt x="164" y="22"/>
                    <a:pt x="164" y="22"/>
                    <a:pt x="164" y="22"/>
                  </a:cubicBezTo>
                  <a:cubicBezTo>
                    <a:pt x="164" y="130"/>
                    <a:pt x="164" y="130"/>
                    <a:pt x="164" y="130"/>
                  </a:cubicBezTo>
                  <a:cubicBezTo>
                    <a:pt x="164" y="133"/>
                    <a:pt x="167" y="136"/>
                    <a:pt x="171" y="136"/>
                  </a:cubicBezTo>
                  <a:cubicBezTo>
                    <a:pt x="240" y="136"/>
                    <a:pt x="240" y="136"/>
                    <a:pt x="240" y="136"/>
                  </a:cubicBezTo>
                  <a:cubicBezTo>
                    <a:pt x="240" y="147"/>
                    <a:pt x="240" y="147"/>
                    <a:pt x="240" y="147"/>
                  </a:cubicBezTo>
                  <a:cubicBezTo>
                    <a:pt x="234" y="149"/>
                    <a:pt x="230" y="154"/>
                    <a:pt x="230" y="160"/>
                  </a:cubicBezTo>
                  <a:cubicBezTo>
                    <a:pt x="230" y="167"/>
                    <a:pt x="236" y="173"/>
                    <a:pt x="243" y="173"/>
                  </a:cubicBezTo>
                  <a:cubicBezTo>
                    <a:pt x="251" y="173"/>
                    <a:pt x="256" y="167"/>
                    <a:pt x="256" y="160"/>
                  </a:cubicBezTo>
                  <a:cubicBezTo>
                    <a:pt x="256" y="154"/>
                    <a:pt x="252" y="149"/>
                    <a:pt x="247" y="147"/>
                  </a:cubicBezTo>
                  <a:cubicBezTo>
                    <a:pt x="247" y="136"/>
                    <a:pt x="247" y="136"/>
                    <a:pt x="247" y="136"/>
                  </a:cubicBezTo>
                  <a:cubicBezTo>
                    <a:pt x="314" y="136"/>
                    <a:pt x="314" y="136"/>
                    <a:pt x="314" y="136"/>
                  </a:cubicBezTo>
                  <a:cubicBezTo>
                    <a:pt x="318" y="136"/>
                    <a:pt x="321" y="133"/>
                    <a:pt x="321" y="130"/>
                  </a:cubicBezTo>
                  <a:cubicBezTo>
                    <a:pt x="321" y="22"/>
                    <a:pt x="321" y="22"/>
                    <a:pt x="321" y="22"/>
                  </a:cubicBezTo>
                  <a:cubicBezTo>
                    <a:pt x="330" y="22"/>
                    <a:pt x="330" y="22"/>
                    <a:pt x="330" y="22"/>
                  </a:cubicBezTo>
                  <a:cubicBezTo>
                    <a:pt x="334" y="22"/>
                    <a:pt x="337" y="18"/>
                    <a:pt x="337" y="15"/>
                  </a:cubicBezTo>
                  <a:cubicBezTo>
                    <a:pt x="337" y="7"/>
                    <a:pt x="337" y="7"/>
                    <a:pt x="337" y="7"/>
                  </a:cubicBezTo>
                  <a:cubicBezTo>
                    <a:pt x="337" y="3"/>
                    <a:pt x="334" y="0"/>
                    <a:pt x="330" y="0"/>
                  </a:cubicBezTo>
                  <a:cubicBezTo>
                    <a:pt x="155" y="0"/>
                    <a:pt x="155" y="0"/>
                    <a:pt x="155" y="0"/>
                  </a:cubicBezTo>
                  <a:cubicBezTo>
                    <a:pt x="151" y="0"/>
                    <a:pt x="148" y="3"/>
                    <a:pt x="148" y="7"/>
                  </a:cubicBezTo>
                  <a:cubicBezTo>
                    <a:pt x="148" y="15"/>
                    <a:pt x="148" y="15"/>
                    <a:pt x="148" y="15"/>
                  </a:cubicBezTo>
                  <a:cubicBezTo>
                    <a:pt x="148" y="18"/>
                    <a:pt x="151" y="22"/>
                    <a:pt x="155" y="22"/>
                  </a:cubicBezTo>
                  <a:close/>
                  <a:moveTo>
                    <a:pt x="181" y="36"/>
                  </a:moveTo>
                  <a:cubicBezTo>
                    <a:pt x="181" y="33"/>
                    <a:pt x="184" y="30"/>
                    <a:pt x="188" y="30"/>
                  </a:cubicBezTo>
                  <a:cubicBezTo>
                    <a:pt x="297" y="30"/>
                    <a:pt x="297" y="30"/>
                    <a:pt x="297" y="30"/>
                  </a:cubicBezTo>
                  <a:cubicBezTo>
                    <a:pt x="301" y="30"/>
                    <a:pt x="304" y="33"/>
                    <a:pt x="304" y="36"/>
                  </a:cubicBezTo>
                  <a:cubicBezTo>
                    <a:pt x="304" y="115"/>
                    <a:pt x="304" y="115"/>
                    <a:pt x="304" y="115"/>
                  </a:cubicBezTo>
                  <a:cubicBezTo>
                    <a:pt x="304" y="118"/>
                    <a:pt x="301" y="121"/>
                    <a:pt x="297" y="121"/>
                  </a:cubicBezTo>
                  <a:cubicBezTo>
                    <a:pt x="188" y="121"/>
                    <a:pt x="188" y="121"/>
                    <a:pt x="188" y="121"/>
                  </a:cubicBezTo>
                  <a:cubicBezTo>
                    <a:pt x="184" y="121"/>
                    <a:pt x="181" y="118"/>
                    <a:pt x="181" y="115"/>
                  </a:cubicBezTo>
                  <a:lnTo>
                    <a:pt x="181" y="36"/>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2"/>
                </a:solidFill>
              </a:endParaRPr>
            </a:p>
          </p:txBody>
        </p:sp>
      </p:grpSp>
      <p:cxnSp>
        <p:nvCxnSpPr>
          <p:cNvPr id="75" name="直接连接符 74"/>
          <p:cNvCxnSpPr/>
          <p:nvPr/>
        </p:nvCxnSpPr>
        <p:spPr>
          <a:xfrm>
            <a:off x="7424704" y="2474951"/>
            <a:ext cx="0" cy="3647587"/>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157131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wipe(down)">
                                      <p:cBhvr>
                                        <p:cTn id="7" dur="300"/>
                                        <p:tgtEl>
                                          <p:spTgt spid="59"/>
                                        </p:tgtEl>
                                      </p:cBhvr>
                                    </p:animEffect>
                                  </p:childTnLst>
                                </p:cTn>
                              </p:par>
                              <p:par>
                                <p:cTn id="8" presetID="22" presetClass="exit" presetSubtype="4" fill="hold" grpId="1" nodeType="withEffect">
                                  <p:stCondLst>
                                    <p:cond delay="200"/>
                                  </p:stCondLst>
                                  <p:childTnLst>
                                    <p:animEffect transition="out" filter="wipe(down)">
                                      <p:cBhvr>
                                        <p:cTn id="9" dur="300"/>
                                        <p:tgtEl>
                                          <p:spTgt spid="59"/>
                                        </p:tgtEl>
                                      </p:cBhvr>
                                    </p:animEffect>
                                    <p:set>
                                      <p:cBhvr>
                                        <p:cTn id="10" dur="1" fill="hold">
                                          <p:stCondLst>
                                            <p:cond delay="299"/>
                                          </p:stCondLst>
                                        </p:cTn>
                                        <p:tgtEl>
                                          <p:spTgt spid="59"/>
                                        </p:tgtEl>
                                        <p:attrNameLst>
                                          <p:attrName>style.visibility</p:attrName>
                                        </p:attrNameLst>
                                      </p:cBhvr>
                                      <p:to>
                                        <p:strVal val="hidden"/>
                                      </p:to>
                                    </p:set>
                                  </p:childTnLst>
                                </p:cTn>
                              </p:par>
                              <p:par>
                                <p:cTn id="11" presetID="64" presetClass="path" presetSubtype="0" accel="50000" decel="50000" fill="hold" grpId="2" nodeType="withEffect">
                                  <p:stCondLst>
                                    <p:cond delay="0"/>
                                  </p:stCondLst>
                                  <p:childTnLst>
                                    <p:animMotion origin="layout" path="M -1.08818E-6 -4.80075E-6 L 0.05497 -0.09632 " pathEditMode="relative" rAng="0" ptsTypes="AA">
                                      <p:cBhvr>
                                        <p:cTn id="12" dur="600" fill="hold"/>
                                        <p:tgtEl>
                                          <p:spTgt spid="59"/>
                                        </p:tgtEl>
                                        <p:attrNameLst>
                                          <p:attrName>ppt_x</p:attrName>
                                          <p:attrName>ppt_y</p:attrName>
                                        </p:attrNameLst>
                                      </p:cBhvr>
                                      <p:rCtr x="2749" y="-4816"/>
                                    </p:animMotion>
                                  </p:childTnLst>
                                </p:cTn>
                              </p:par>
                              <p:par>
                                <p:cTn id="13" presetID="22" presetClass="entr" presetSubtype="8" fill="hold" grpId="0" nodeType="withEffect">
                                  <p:stCondLst>
                                    <p:cond delay="0"/>
                                  </p:stCondLst>
                                  <p:childTnLst>
                                    <p:set>
                                      <p:cBhvr>
                                        <p:cTn id="14" dur="1" fill="hold">
                                          <p:stCondLst>
                                            <p:cond delay="0"/>
                                          </p:stCondLst>
                                        </p:cTn>
                                        <p:tgtEl>
                                          <p:spTgt spid="55"/>
                                        </p:tgtEl>
                                        <p:attrNameLst>
                                          <p:attrName>style.visibility</p:attrName>
                                        </p:attrNameLst>
                                      </p:cBhvr>
                                      <p:to>
                                        <p:strVal val="visible"/>
                                      </p:to>
                                    </p:set>
                                    <p:animEffect transition="in" filter="wipe(left)">
                                      <p:cBhvr>
                                        <p:cTn id="15" dur="300"/>
                                        <p:tgtEl>
                                          <p:spTgt spid="55"/>
                                        </p:tgtEl>
                                      </p:cBhvr>
                                    </p:animEffect>
                                  </p:childTnLst>
                                </p:cTn>
                              </p:par>
                              <p:par>
                                <p:cTn id="16" presetID="22" presetClass="exit" presetSubtype="8" fill="hold" grpId="1" nodeType="withEffect">
                                  <p:stCondLst>
                                    <p:cond delay="200"/>
                                  </p:stCondLst>
                                  <p:childTnLst>
                                    <p:animEffect transition="out" filter="wipe(left)">
                                      <p:cBhvr>
                                        <p:cTn id="17" dur="300"/>
                                        <p:tgtEl>
                                          <p:spTgt spid="55"/>
                                        </p:tgtEl>
                                      </p:cBhvr>
                                    </p:animEffect>
                                    <p:set>
                                      <p:cBhvr>
                                        <p:cTn id="18" dur="1" fill="hold">
                                          <p:stCondLst>
                                            <p:cond delay="299"/>
                                          </p:stCondLst>
                                        </p:cTn>
                                        <p:tgtEl>
                                          <p:spTgt spid="55"/>
                                        </p:tgtEl>
                                        <p:attrNameLst>
                                          <p:attrName>style.visibility</p:attrName>
                                        </p:attrNameLst>
                                      </p:cBhvr>
                                      <p:to>
                                        <p:strVal val="hidden"/>
                                      </p:to>
                                    </p:set>
                                  </p:childTnLst>
                                </p:cTn>
                              </p:par>
                              <p:par>
                                <p:cTn id="19" presetID="64" presetClass="path" presetSubtype="0" accel="50000" decel="50000" fill="hold" grpId="2" nodeType="withEffect">
                                  <p:stCondLst>
                                    <p:cond delay="0"/>
                                  </p:stCondLst>
                                  <p:childTnLst>
                                    <p:animMotion origin="layout" path="M 5.06567E-7 -4.99576E-6 L 0.05966 0.00068 " pathEditMode="relative" rAng="0" ptsTypes="AA">
                                      <p:cBhvr>
                                        <p:cTn id="20" dur="600" fill="hold"/>
                                        <p:tgtEl>
                                          <p:spTgt spid="55"/>
                                        </p:tgtEl>
                                        <p:attrNameLst>
                                          <p:attrName>ppt_x</p:attrName>
                                          <p:attrName>ppt_y</p:attrName>
                                        </p:attrNameLst>
                                      </p:cBhvr>
                                      <p:rCtr x="2983" y="34"/>
                                    </p:animMotion>
                                  </p:childTnLst>
                                </p:cTn>
                              </p:par>
                              <p:par>
                                <p:cTn id="21" presetID="22" presetClass="entr" presetSubtype="1" fill="hold" grpId="0" nodeType="withEffect">
                                  <p:stCondLst>
                                    <p:cond delay="0"/>
                                  </p:stCondLst>
                                  <p:childTnLst>
                                    <p:set>
                                      <p:cBhvr>
                                        <p:cTn id="22" dur="1" fill="hold">
                                          <p:stCondLst>
                                            <p:cond delay="0"/>
                                          </p:stCondLst>
                                        </p:cTn>
                                        <p:tgtEl>
                                          <p:spTgt spid="56"/>
                                        </p:tgtEl>
                                        <p:attrNameLst>
                                          <p:attrName>style.visibility</p:attrName>
                                        </p:attrNameLst>
                                      </p:cBhvr>
                                      <p:to>
                                        <p:strVal val="visible"/>
                                      </p:to>
                                    </p:set>
                                    <p:animEffect transition="in" filter="wipe(up)">
                                      <p:cBhvr>
                                        <p:cTn id="23" dur="300"/>
                                        <p:tgtEl>
                                          <p:spTgt spid="56"/>
                                        </p:tgtEl>
                                      </p:cBhvr>
                                    </p:animEffect>
                                  </p:childTnLst>
                                </p:cTn>
                              </p:par>
                              <p:par>
                                <p:cTn id="24" presetID="22" presetClass="exit" presetSubtype="1" fill="hold" grpId="1" nodeType="withEffect">
                                  <p:stCondLst>
                                    <p:cond delay="200"/>
                                  </p:stCondLst>
                                  <p:childTnLst>
                                    <p:animEffect transition="out" filter="wipe(up)">
                                      <p:cBhvr>
                                        <p:cTn id="25" dur="300"/>
                                        <p:tgtEl>
                                          <p:spTgt spid="56"/>
                                        </p:tgtEl>
                                      </p:cBhvr>
                                    </p:animEffect>
                                    <p:set>
                                      <p:cBhvr>
                                        <p:cTn id="26" dur="1" fill="hold">
                                          <p:stCondLst>
                                            <p:cond delay="299"/>
                                          </p:stCondLst>
                                        </p:cTn>
                                        <p:tgtEl>
                                          <p:spTgt spid="56"/>
                                        </p:tgtEl>
                                        <p:attrNameLst>
                                          <p:attrName>style.visibility</p:attrName>
                                        </p:attrNameLst>
                                      </p:cBhvr>
                                      <p:to>
                                        <p:strVal val="hidden"/>
                                      </p:to>
                                    </p:set>
                                  </p:childTnLst>
                                </p:cTn>
                              </p:par>
                              <p:par>
                                <p:cTn id="27" presetID="64" presetClass="path" presetSubtype="0" accel="50000" decel="50000" fill="hold" grpId="2" nodeType="withEffect">
                                  <p:stCondLst>
                                    <p:cond delay="0"/>
                                  </p:stCondLst>
                                  <p:childTnLst>
                                    <p:animMotion origin="layout" path="M -1.87617E-7 5.98609E-7 L 0.03799 0.06919 " pathEditMode="relative" rAng="0" ptsTypes="AA">
                                      <p:cBhvr>
                                        <p:cTn id="28" dur="600" fill="hold"/>
                                        <p:tgtEl>
                                          <p:spTgt spid="56"/>
                                        </p:tgtEl>
                                        <p:attrNameLst>
                                          <p:attrName>ppt_x</p:attrName>
                                          <p:attrName>ppt_y</p:attrName>
                                        </p:attrNameLst>
                                      </p:cBhvr>
                                      <p:rCtr x="1895" y="3459"/>
                                    </p:animMotion>
                                  </p:childTnLst>
                                </p:cTn>
                              </p:par>
                              <p:par>
                                <p:cTn id="29" presetID="22" presetClass="entr" presetSubtype="1"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animEffect transition="in" filter="wipe(up)">
                                      <p:cBhvr>
                                        <p:cTn id="31" dur="300"/>
                                        <p:tgtEl>
                                          <p:spTgt spid="53"/>
                                        </p:tgtEl>
                                      </p:cBhvr>
                                    </p:animEffect>
                                  </p:childTnLst>
                                </p:cTn>
                              </p:par>
                              <p:par>
                                <p:cTn id="32" presetID="22" presetClass="exit" presetSubtype="1" fill="hold" grpId="1" nodeType="withEffect">
                                  <p:stCondLst>
                                    <p:cond delay="200"/>
                                  </p:stCondLst>
                                  <p:childTnLst>
                                    <p:animEffect transition="out" filter="wipe(up)">
                                      <p:cBhvr>
                                        <p:cTn id="33" dur="300"/>
                                        <p:tgtEl>
                                          <p:spTgt spid="53"/>
                                        </p:tgtEl>
                                      </p:cBhvr>
                                    </p:animEffect>
                                    <p:set>
                                      <p:cBhvr>
                                        <p:cTn id="34" dur="1" fill="hold">
                                          <p:stCondLst>
                                            <p:cond delay="299"/>
                                          </p:stCondLst>
                                        </p:cTn>
                                        <p:tgtEl>
                                          <p:spTgt spid="53"/>
                                        </p:tgtEl>
                                        <p:attrNameLst>
                                          <p:attrName>style.visibility</p:attrName>
                                        </p:attrNameLst>
                                      </p:cBhvr>
                                      <p:to>
                                        <p:strVal val="hidden"/>
                                      </p:to>
                                    </p:set>
                                  </p:childTnLst>
                                </p:cTn>
                              </p:par>
                              <p:par>
                                <p:cTn id="35" presetID="64" presetClass="path" presetSubtype="0" accel="50000" decel="50000" fill="hold" grpId="2" nodeType="withEffect">
                                  <p:stCondLst>
                                    <p:cond delay="0"/>
                                  </p:stCondLst>
                                  <p:childTnLst>
                                    <p:animMotion origin="layout" path="M 4.54034E-6 -2.38596E-6 L 0.00028 0.10226 " pathEditMode="relative" rAng="0" ptsTypes="AA">
                                      <p:cBhvr>
                                        <p:cTn id="36" dur="600" fill="hold"/>
                                        <p:tgtEl>
                                          <p:spTgt spid="53"/>
                                        </p:tgtEl>
                                        <p:attrNameLst>
                                          <p:attrName>ppt_x</p:attrName>
                                          <p:attrName>ppt_y</p:attrName>
                                        </p:attrNameLst>
                                      </p:cBhvr>
                                      <p:rCtr x="19" y="5104"/>
                                    </p:animMotion>
                                  </p:childTnLst>
                                </p:cTn>
                              </p:par>
                              <p:par>
                                <p:cTn id="37" presetID="22" presetClass="entr" presetSubtype="1" fill="hold" grpId="0" nodeType="withEffect">
                                  <p:stCondLst>
                                    <p:cond delay="0"/>
                                  </p:stCondLst>
                                  <p:childTnLst>
                                    <p:set>
                                      <p:cBhvr>
                                        <p:cTn id="38" dur="1" fill="hold">
                                          <p:stCondLst>
                                            <p:cond delay="0"/>
                                          </p:stCondLst>
                                        </p:cTn>
                                        <p:tgtEl>
                                          <p:spTgt spid="58"/>
                                        </p:tgtEl>
                                        <p:attrNameLst>
                                          <p:attrName>style.visibility</p:attrName>
                                        </p:attrNameLst>
                                      </p:cBhvr>
                                      <p:to>
                                        <p:strVal val="visible"/>
                                      </p:to>
                                    </p:set>
                                    <p:animEffect transition="in" filter="wipe(up)">
                                      <p:cBhvr>
                                        <p:cTn id="39" dur="300"/>
                                        <p:tgtEl>
                                          <p:spTgt spid="58"/>
                                        </p:tgtEl>
                                      </p:cBhvr>
                                    </p:animEffect>
                                  </p:childTnLst>
                                </p:cTn>
                              </p:par>
                              <p:par>
                                <p:cTn id="40" presetID="22" presetClass="exit" presetSubtype="1" fill="hold" grpId="1" nodeType="withEffect">
                                  <p:stCondLst>
                                    <p:cond delay="200"/>
                                  </p:stCondLst>
                                  <p:childTnLst>
                                    <p:animEffect transition="out" filter="wipe(up)">
                                      <p:cBhvr>
                                        <p:cTn id="41" dur="300"/>
                                        <p:tgtEl>
                                          <p:spTgt spid="58"/>
                                        </p:tgtEl>
                                      </p:cBhvr>
                                    </p:animEffect>
                                    <p:set>
                                      <p:cBhvr>
                                        <p:cTn id="42" dur="1" fill="hold">
                                          <p:stCondLst>
                                            <p:cond delay="299"/>
                                          </p:stCondLst>
                                        </p:cTn>
                                        <p:tgtEl>
                                          <p:spTgt spid="58"/>
                                        </p:tgtEl>
                                        <p:attrNameLst>
                                          <p:attrName>style.visibility</p:attrName>
                                        </p:attrNameLst>
                                      </p:cBhvr>
                                      <p:to>
                                        <p:strVal val="hidden"/>
                                      </p:to>
                                    </p:set>
                                  </p:childTnLst>
                                </p:cTn>
                              </p:par>
                              <p:par>
                                <p:cTn id="43" presetID="64" presetClass="path" presetSubtype="0" accel="50000" decel="50000" fill="hold" grpId="2" nodeType="withEffect">
                                  <p:stCondLst>
                                    <p:cond delay="0"/>
                                  </p:stCondLst>
                                  <p:childTnLst>
                                    <p:animMotion origin="layout" path="M -3.09568E-6 3.87485E-6 L -0.03893 0.06952 " pathEditMode="relative" rAng="0" ptsTypes="AA">
                                      <p:cBhvr>
                                        <p:cTn id="44" dur="600" fill="hold"/>
                                        <p:tgtEl>
                                          <p:spTgt spid="58"/>
                                        </p:tgtEl>
                                        <p:attrNameLst>
                                          <p:attrName>ppt_x</p:attrName>
                                          <p:attrName>ppt_y</p:attrName>
                                        </p:attrNameLst>
                                      </p:cBhvr>
                                      <p:rCtr x="-1942" y="3476"/>
                                    </p:animMotion>
                                  </p:childTnLst>
                                </p:cTn>
                              </p:par>
                              <p:par>
                                <p:cTn id="45" presetID="22" presetClass="entr" presetSubtype="2" fill="hold" grpId="0"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wipe(right)">
                                      <p:cBhvr>
                                        <p:cTn id="47" dur="300"/>
                                        <p:tgtEl>
                                          <p:spTgt spid="54"/>
                                        </p:tgtEl>
                                      </p:cBhvr>
                                    </p:animEffect>
                                  </p:childTnLst>
                                </p:cTn>
                              </p:par>
                              <p:par>
                                <p:cTn id="48" presetID="22" presetClass="exit" presetSubtype="2" fill="hold" grpId="1" nodeType="withEffect">
                                  <p:stCondLst>
                                    <p:cond delay="200"/>
                                  </p:stCondLst>
                                  <p:childTnLst>
                                    <p:animEffect transition="out" filter="wipe(right)">
                                      <p:cBhvr>
                                        <p:cTn id="49" dur="300"/>
                                        <p:tgtEl>
                                          <p:spTgt spid="54"/>
                                        </p:tgtEl>
                                      </p:cBhvr>
                                    </p:animEffect>
                                    <p:set>
                                      <p:cBhvr>
                                        <p:cTn id="50" dur="1" fill="hold">
                                          <p:stCondLst>
                                            <p:cond delay="299"/>
                                          </p:stCondLst>
                                        </p:cTn>
                                        <p:tgtEl>
                                          <p:spTgt spid="54"/>
                                        </p:tgtEl>
                                        <p:attrNameLst>
                                          <p:attrName>style.visibility</p:attrName>
                                        </p:attrNameLst>
                                      </p:cBhvr>
                                      <p:to>
                                        <p:strVal val="hidden"/>
                                      </p:to>
                                    </p:set>
                                  </p:childTnLst>
                                </p:cTn>
                              </p:par>
                              <p:par>
                                <p:cTn id="51" presetID="64" presetClass="path" presetSubtype="0" accel="50000" decel="50000" fill="hold" grpId="2" nodeType="withEffect">
                                  <p:stCondLst>
                                    <p:cond delay="0"/>
                                  </p:stCondLst>
                                  <p:childTnLst>
                                    <p:animMotion origin="layout" path="M -2.88931E-6 -4.96354E-6 L -0.05469 0.00119 " pathEditMode="relative" rAng="0" ptsTypes="AA">
                                      <p:cBhvr>
                                        <p:cTn id="52" dur="600" fill="hold"/>
                                        <p:tgtEl>
                                          <p:spTgt spid="54"/>
                                        </p:tgtEl>
                                        <p:attrNameLst>
                                          <p:attrName>ppt_x</p:attrName>
                                          <p:attrName>ppt_y</p:attrName>
                                        </p:attrNameLst>
                                      </p:cBhvr>
                                      <p:rCtr x="-2730" y="51"/>
                                    </p:animMotion>
                                  </p:childTnLst>
                                </p:cTn>
                              </p:par>
                              <p:par>
                                <p:cTn id="53" presetID="22" presetClass="entr" presetSubtype="4" fill="hold" grpId="0" nodeType="withEffect">
                                  <p:stCondLst>
                                    <p:cond delay="0"/>
                                  </p:stCondLst>
                                  <p:childTnLst>
                                    <p:set>
                                      <p:cBhvr>
                                        <p:cTn id="54" dur="1" fill="hold">
                                          <p:stCondLst>
                                            <p:cond delay="0"/>
                                          </p:stCondLst>
                                        </p:cTn>
                                        <p:tgtEl>
                                          <p:spTgt spid="57"/>
                                        </p:tgtEl>
                                        <p:attrNameLst>
                                          <p:attrName>style.visibility</p:attrName>
                                        </p:attrNameLst>
                                      </p:cBhvr>
                                      <p:to>
                                        <p:strVal val="visible"/>
                                      </p:to>
                                    </p:set>
                                    <p:animEffect transition="in" filter="wipe(down)">
                                      <p:cBhvr>
                                        <p:cTn id="55" dur="300"/>
                                        <p:tgtEl>
                                          <p:spTgt spid="57"/>
                                        </p:tgtEl>
                                      </p:cBhvr>
                                    </p:animEffect>
                                  </p:childTnLst>
                                </p:cTn>
                              </p:par>
                              <p:par>
                                <p:cTn id="56" presetID="22" presetClass="exit" presetSubtype="4" fill="hold" grpId="1" nodeType="withEffect">
                                  <p:stCondLst>
                                    <p:cond delay="200"/>
                                  </p:stCondLst>
                                  <p:childTnLst>
                                    <p:animEffect transition="out" filter="wipe(down)">
                                      <p:cBhvr>
                                        <p:cTn id="57" dur="300"/>
                                        <p:tgtEl>
                                          <p:spTgt spid="57"/>
                                        </p:tgtEl>
                                      </p:cBhvr>
                                    </p:animEffect>
                                    <p:set>
                                      <p:cBhvr>
                                        <p:cTn id="58" dur="1" fill="hold">
                                          <p:stCondLst>
                                            <p:cond delay="299"/>
                                          </p:stCondLst>
                                        </p:cTn>
                                        <p:tgtEl>
                                          <p:spTgt spid="57"/>
                                        </p:tgtEl>
                                        <p:attrNameLst>
                                          <p:attrName>style.visibility</p:attrName>
                                        </p:attrNameLst>
                                      </p:cBhvr>
                                      <p:to>
                                        <p:strVal val="hidden"/>
                                      </p:to>
                                    </p:set>
                                  </p:childTnLst>
                                </p:cTn>
                              </p:par>
                              <p:par>
                                <p:cTn id="59" presetID="64" presetClass="path" presetSubtype="0" accel="50000" decel="50000" fill="hold" grpId="2" nodeType="withEffect">
                                  <p:stCondLst>
                                    <p:cond delay="0"/>
                                  </p:stCondLst>
                                  <p:childTnLst>
                                    <p:animMotion origin="layout" path="M 3.99625E-6 1.53298E-6 L -0.04137 -0.07038 " pathEditMode="relative" rAng="0" ptsTypes="AA">
                                      <p:cBhvr>
                                        <p:cTn id="60" dur="600" fill="hold"/>
                                        <p:tgtEl>
                                          <p:spTgt spid="57"/>
                                        </p:tgtEl>
                                        <p:attrNameLst>
                                          <p:attrName>ppt_x</p:attrName>
                                          <p:attrName>ppt_y</p:attrName>
                                        </p:attrNameLst>
                                      </p:cBhvr>
                                      <p:rCtr x="-2064" y="-3527"/>
                                    </p:animMotion>
                                  </p:childTnLst>
                                </p:cTn>
                              </p:par>
                              <p:par>
                                <p:cTn id="61" presetID="22" presetClass="entr" presetSubtype="4" fill="hold" grpId="0" nodeType="withEffect">
                                  <p:stCondLst>
                                    <p:cond delay="0"/>
                                  </p:stCondLst>
                                  <p:childTnLst>
                                    <p:set>
                                      <p:cBhvr>
                                        <p:cTn id="62" dur="1" fill="hold">
                                          <p:stCondLst>
                                            <p:cond delay="0"/>
                                          </p:stCondLst>
                                        </p:cTn>
                                        <p:tgtEl>
                                          <p:spTgt spid="52"/>
                                        </p:tgtEl>
                                        <p:attrNameLst>
                                          <p:attrName>style.visibility</p:attrName>
                                        </p:attrNameLst>
                                      </p:cBhvr>
                                      <p:to>
                                        <p:strVal val="visible"/>
                                      </p:to>
                                    </p:set>
                                    <p:animEffect transition="in" filter="wipe(down)">
                                      <p:cBhvr>
                                        <p:cTn id="63" dur="300"/>
                                        <p:tgtEl>
                                          <p:spTgt spid="52"/>
                                        </p:tgtEl>
                                      </p:cBhvr>
                                    </p:animEffect>
                                  </p:childTnLst>
                                </p:cTn>
                              </p:par>
                              <p:par>
                                <p:cTn id="64" presetID="22" presetClass="exit" presetSubtype="4" fill="hold" grpId="1" nodeType="withEffect">
                                  <p:stCondLst>
                                    <p:cond delay="200"/>
                                  </p:stCondLst>
                                  <p:childTnLst>
                                    <p:animEffect transition="out" filter="wipe(down)">
                                      <p:cBhvr>
                                        <p:cTn id="65" dur="300"/>
                                        <p:tgtEl>
                                          <p:spTgt spid="52"/>
                                        </p:tgtEl>
                                      </p:cBhvr>
                                    </p:animEffect>
                                    <p:set>
                                      <p:cBhvr>
                                        <p:cTn id="66" dur="1" fill="hold">
                                          <p:stCondLst>
                                            <p:cond delay="299"/>
                                          </p:stCondLst>
                                        </p:cTn>
                                        <p:tgtEl>
                                          <p:spTgt spid="52"/>
                                        </p:tgtEl>
                                        <p:attrNameLst>
                                          <p:attrName>style.visibility</p:attrName>
                                        </p:attrNameLst>
                                      </p:cBhvr>
                                      <p:to>
                                        <p:strVal val="hidden"/>
                                      </p:to>
                                    </p:set>
                                  </p:childTnLst>
                                </p:cTn>
                              </p:par>
                              <p:par>
                                <p:cTn id="67" presetID="64" presetClass="path" presetSubtype="0" accel="50000" decel="50000" fill="hold" grpId="2" nodeType="withEffect">
                                  <p:stCondLst>
                                    <p:cond delay="0"/>
                                  </p:stCondLst>
                                  <p:childTnLst>
                                    <p:animMotion origin="layout" path="M 4.54034E-6 2.03663E-6 L 0.00028 -0.10904 " pathEditMode="relative" rAng="0" ptsTypes="AA">
                                      <p:cBhvr>
                                        <p:cTn id="68" dur="600" fill="hold"/>
                                        <p:tgtEl>
                                          <p:spTgt spid="52"/>
                                        </p:tgtEl>
                                        <p:attrNameLst>
                                          <p:attrName>ppt_x</p:attrName>
                                          <p:attrName>ppt_y</p:attrName>
                                        </p:attrNameLst>
                                      </p:cBhvr>
                                      <p:rCtr x="19" y="-5460"/>
                                    </p:animMotion>
                                  </p:childTnLst>
                                </p:cTn>
                              </p:par>
                              <p:par>
                                <p:cTn id="69" presetID="22" presetClass="entr" presetSubtype="4" fill="hold" grpId="0" nodeType="withEffect">
                                  <p:stCondLst>
                                    <p:cond delay="0"/>
                                  </p:stCondLst>
                                  <p:childTnLst>
                                    <p:set>
                                      <p:cBhvr>
                                        <p:cTn id="70" dur="1" fill="hold">
                                          <p:stCondLst>
                                            <p:cond delay="0"/>
                                          </p:stCondLst>
                                        </p:cTn>
                                        <p:tgtEl>
                                          <p:spTgt spid="61"/>
                                        </p:tgtEl>
                                        <p:attrNameLst>
                                          <p:attrName>style.visibility</p:attrName>
                                        </p:attrNameLst>
                                      </p:cBhvr>
                                      <p:to>
                                        <p:strVal val="visible"/>
                                      </p:to>
                                    </p:set>
                                    <p:animEffect transition="in" filter="wipe(down)">
                                      <p:cBhvr>
                                        <p:cTn id="71" dur="300"/>
                                        <p:tgtEl>
                                          <p:spTgt spid="61"/>
                                        </p:tgtEl>
                                      </p:cBhvr>
                                    </p:animEffect>
                                  </p:childTnLst>
                                </p:cTn>
                              </p:par>
                              <p:par>
                                <p:cTn id="72" presetID="22" presetClass="exit" presetSubtype="4" fill="hold" grpId="1" nodeType="withEffect">
                                  <p:stCondLst>
                                    <p:cond delay="200"/>
                                  </p:stCondLst>
                                  <p:childTnLst>
                                    <p:animEffect transition="out" filter="wipe(down)">
                                      <p:cBhvr>
                                        <p:cTn id="73" dur="300"/>
                                        <p:tgtEl>
                                          <p:spTgt spid="61"/>
                                        </p:tgtEl>
                                      </p:cBhvr>
                                    </p:animEffect>
                                    <p:set>
                                      <p:cBhvr>
                                        <p:cTn id="74" dur="1" fill="hold">
                                          <p:stCondLst>
                                            <p:cond delay="299"/>
                                          </p:stCondLst>
                                        </p:cTn>
                                        <p:tgtEl>
                                          <p:spTgt spid="61"/>
                                        </p:tgtEl>
                                        <p:attrNameLst>
                                          <p:attrName>style.visibility</p:attrName>
                                        </p:attrNameLst>
                                      </p:cBhvr>
                                      <p:to>
                                        <p:strVal val="hidden"/>
                                      </p:to>
                                    </p:set>
                                  </p:childTnLst>
                                </p:cTn>
                              </p:par>
                              <p:par>
                                <p:cTn id="75" presetID="22" presetClass="entr" presetSubtype="1" fill="hold" grpId="0" nodeType="withEffect">
                                  <p:stCondLst>
                                    <p:cond delay="200"/>
                                  </p:stCondLst>
                                  <p:childTnLst>
                                    <p:set>
                                      <p:cBhvr>
                                        <p:cTn id="76" dur="1" fill="hold">
                                          <p:stCondLst>
                                            <p:cond delay="0"/>
                                          </p:stCondLst>
                                        </p:cTn>
                                        <p:tgtEl>
                                          <p:spTgt spid="60"/>
                                        </p:tgtEl>
                                        <p:attrNameLst>
                                          <p:attrName>style.visibility</p:attrName>
                                        </p:attrNameLst>
                                      </p:cBhvr>
                                      <p:to>
                                        <p:strVal val="visible"/>
                                      </p:to>
                                    </p:set>
                                    <p:animEffect transition="in" filter="wipe(up)">
                                      <p:cBhvr>
                                        <p:cTn id="77" dur="300"/>
                                        <p:tgtEl>
                                          <p:spTgt spid="60"/>
                                        </p:tgtEl>
                                      </p:cBhvr>
                                    </p:animEffect>
                                  </p:childTnLst>
                                </p:cTn>
                              </p:par>
                              <p:par>
                                <p:cTn id="78" presetID="22" presetClass="exit" presetSubtype="1" fill="hold" grpId="1" nodeType="withEffect">
                                  <p:stCondLst>
                                    <p:cond delay="400"/>
                                  </p:stCondLst>
                                  <p:childTnLst>
                                    <p:animEffect transition="out" filter="wipe(up)">
                                      <p:cBhvr>
                                        <p:cTn id="79" dur="300"/>
                                        <p:tgtEl>
                                          <p:spTgt spid="60"/>
                                        </p:tgtEl>
                                      </p:cBhvr>
                                    </p:animEffect>
                                    <p:set>
                                      <p:cBhvr>
                                        <p:cTn id="80" dur="1" fill="hold">
                                          <p:stCondLst>
                                            <p:cond delay="299"/>
                                          </p:stCondLst>
                                        </p:cTn>
                                        <p:tgtEl>
                                          <p:spTgt spid="60"/>
                                        </p:tgtEl>
                                        <p:attrNameLst>
                                          <p:attrName>style.visibility</p:attrName>
                                        </p:attrNameLst>
                                      </p:cBhvr>
                                      <p:to>
                                        <p:strVal val="hidden"/>
                                      </p:to>
                                    </p:set>
                                  </p:childTnLst>
                                </p:cTn>
                              </p:par>
                              <p:par>
                                <p:cTn id="81" presetID="22" presetClass="entr" presetSubtype="4" fill="hold" grpId="0" nodeType="withEffect">
                                  <p:stCondLst>
                                    <p:cond delay="100"/>
                                  </p:stCondLst>
                                  <p:childTnLst>
                                    <p:set>
                                      <p:cBhvr>
                                        <p:cTn id="82" dur="1" fill="hold">
                                          <p:stCondLst>
                                            <p:cond delay="0"/>
                                          </p:stCondLst>
                                        </p:cTn>
                                        <p:tgtEl>
                                          <p:spTgt spid="63"/>
                                        </p:tgtEl>
                                        <p:attrNameLst>
                                          <p:attrName>style.visibility</p:attrName>
                                        </p:attrNameLst>
                                      </p:cBhvr>
                                      <p:to>
                                        <p:strVal val="visible"/>
                                      </p:to>
                                    </p:set>
                                    <p:animEffect transition="in" filter="wipe(down)">
                                      <p:cBhvr>
                                        <p:cTn id="83" dur="300"/>
                                        <p:tgtEl>
                                          <p:spTgt spid="63"/>
                                        </p:tgtEl>
                                      </p:cBhvr>
                                    </p:animEffect>
                                  </p:childTnLst>
                                </p:cTn>
                              </p:par>
                              <p:par>
                                <p:cTn id="84" presetID="22" presetClass="exit" presetSubtype="4" fill="hold" grpId="1" nodeType="withEffect">
                                  <p:stCondLst>
                                    <p:cond delay="300"/>
                                  </p:stCondLst>
                                  <p:childTnLst>
                                    <p:animEffect transition="out" filter="wipe(down)">
                                      <p:cBhvr>
                                        <p:cTn id="85" dur="300"/>
                                        <p:tgtEl>
                                          <p:spTgt spid="63"/>
                                        </p:tgtEl>
                                      </p:cBhvr>
                                    </p:animEffect>
                                    <p:set>
                                      <p:cBhvr>
                                        <p:cTn id="86" dur="1" fill="hold">
                                          <p:stCondLst>
                                            <p:cond delay="299"/>
                                          </p:stCondLst>
                                        </p:cTn>
                                        <p:tgtEl>
                                          <p:spTgt spid="63"/>
                                        </p:tgtEl>
                                        <p:attrNameLst>
                                          <p:attrName>style.visibility</p:attrName>
                                        </p:attrNameLst>
                                      </p:cBhvr>
                                      <p:to>
                                        <p:strVal val="hidden"/>
                                      </p:to>
                                    </p:set>
                                  </p:childTnLst>
                                </p:cTn>
                              </p:par>
                              <p:par>
                                <p:cTn id="87" presetID="22" presetClass="entr" presetSubtype="1" fill="hold" grpId="0" nodeType="withEffect">
                                  <p:stCondLst>
                                    <p:cond delay="300"/>
                                  </p:stCondLst>
                                  <p:childTnLst>
                                    <p:set>
                                      <p:cBhvr>
                                        <p:cTn id="88" dur="1" fill="hold">
                                          <p:stCondLst>
                                            <p:cond delay="0"/>
                                          </p:stCondLst>
                                        </p:cTn>
                                        <p:tgtEl>
                                          <p:spTgt spid="62"/>
                                        </p:tgtEl>
                                        <p:attrNameLst>
                                          <p:attrName>style.visibility</p:attrName>
                                        </p:attrNameLst>
                                      </p:cBhvr>
                                      <p:to>
                                        <p:strVal val="visible"/>
                                      </p:to>
                                    </p:set>
                                    <p:animEffect transition="in" filter="wipe(up)">
                                      <p:cBhvr>
                                        <p:cTn id="89" dur="300"/>
                                        <p:tgtEl>
                                          <p:spTgt spid="62"/>
                                        </p:tgtEl>
                                      </p:cBhvr>
                                    </p:animEffect>
                                  </p:childTnLst>
                                </p:cTn>
                              </p:par>
                              <p:par>
                                <p:cTn id="90" presetID="22" presetClass="exit" presetSubtype="1" fill="hold" grpId="1" nodeType="withEffect">
                                  <p:stCondLst>
                                    <p:cond delay="500"/>
                                  </p:stCondLst>
                                  <p:childTnLst>
                                    <p:animEffect transition="out" filter="wipe(up)">
                                      <p:cBhvr>
                                        <p:cTn id="91" dur="300"/>
                                        <p:tgtEl>
                                          <p:spTgt spid="62"/>
                                        </p:tgtEl>
                                      </p:cBhvr>
                                    </p:animEffect>
                                    <p:set>
                                      <p:cBhvr>
                                        <p:cTn id="92" dur="1" fill="hold">
                                          <p:stCondLst>
                                            <p:cond delay="299"/>
                                          </p:stCondLst>
                                        </p:cTn>
                                        <p:tgtEl>
                                          <p:spTgt spid="62"/>
                                        </p:tgtEl>
                                        <p:attrNameLst>
                                          <p:attrName>style.visibility</p:attrName>
                                        </p:attrNameLst>
                                      </p:cBhvr>
                                      <p:to>
                                        <p:strVal val="hidden"/>
                                      </p:to>
                                    </p:set>
                                  </p:childTnLst>
                                </p:cTn>
                              </p:par>
                            </p:childTnLst>
                          </p:cTn>
                        </p:par>
                        <p:par>
                          <p:cTn id="93" fill="hold">
                            <p:stCondLst>
                              <p:cond delay="800"/>
                            </p:stCondLst>
                            <p:childTnLst>
                              <p:par>
                                <p:cTn id="94" presetID="31" presetClass="entr" presetSubtype="0" fill="hold" nodeType="afterEffect">
                                  <p:stCondLst>
                                    <p:cond delay="0"/>
                                  </p:stCondLst>
                                  <p:childTnLst>
                                    <p:set>
                                      <p:cBhvr>
                                        <p:cTn id="95" dur="1" fill="hold">
                                          <p:stCondLst>
                                            <p:cond delay="0"/>
                                          </p:stCondLst>
                                        </p:cTn>
                                        <p:tgtEl>
                                          <p:spTgt spid="72"/>
                                        </p:tgtEl>
                                        <p:attrNameLst>
                                          <p:attrName>style.visibility</p:attrName>
                                        </p:attrNameLst>
                                      </p:cBhvr>
                                      <p:to>
                                        <p:strVal val="visible"/>
                                      </p:to>
                                    </p:set>
                                    <p:anim calcmode="lin" valueType="num">
                                      <p:cBhvr>
                                        <p:cTn id="96" dur="750" fill="hold"/>
                                        <p:tgtEl>
                                          <p:spTgt spid="72"/>
                                        </p:tgtEl>
                                        <p:attrNameLst>
                                          <p:attrName>ppt_w</p:attrName>
                                        </p:attrNameLst>
                                      </p:cBhvr>
                                      <p:tavLst>
                                        <p:tav tm="0">
                                          <p:val>
                                            <p:fltVal val="0"/>
                                          </p:val>
                                        </p:tav>
                                        <p:tav tm="100000">
                                          <p:val>
                                            <p:strVal val="#ppt_w"/>
                                          </p:val>
                                        </p:tav>
                                      </p:tavLst>
                                    </p:anim>
                                    <p:anim calcmode="lin" valueType="num">
                                      <p:cBhvr>
                                        <p:cTn id="97" dur="750" fill="hold"/>
                                        <p:tgtEl>
                                          <p:spTgt spid="72"/>
                                        </p:tgtEl>
                                        <p:attrNameLst>
                                          <p:attrName>ppt_h</p:attrName>
                                        </p:attrNameLst>
                                      </p:cBhvr>
                                      <p:tavLst>
                                        <p:tav tm="0">
                                          <p:val>
                                            <p:fltVal val="0"/>
                                          </p:val>
                                        </p:tav>
                                        <p:tav tm="100000">
                                          <p:val>
                                            <p:strVal val="#ppt_h"/>
                                          </p:val>
                                        </p:tav>
                                      </p:tavLst>
                                    </p:anim>
                                    <p:anim calcmode="lin" valueType="num">
                                      <p:cBhvr>
                                        <p:cTn id="98" dur="750" fill="hold"/>
                                        <p:tgtEl>
                                          <p:spTgt spid="72"/>
                                        </p:tgtEl>
                                        <p:attrNameLst>
                                          <p:attrName>style.rotation</p:attrName>
                                        </p:attrNameLst>
                                      </p:cBhvr>
                                      <p:tavLst>
                                        <p:tav tm="0">
                                          <p:val>
                                            <p:fltVal val="90"/>
                                          </p:val>
                                        </p:tav>
                                        <p:tav tm="100000">
                                          <p:val>
                                            <p:fltVal val="0"/>
                                          </p:val>
                                        </p:tav>
                                      </p:tavLst>
                                    </p:anim>
                                    <p:animEffect transition="in" filter="fade">
                                      <p:cBhvr>
                                        <p:cTn id="99" dur="750"/>
                                        <p:tgtEl>
                                          <p:spTgt spid="72"/>
                                        </p:tgtEl>
                                      </p:cBhvr>
                                    </p:animEffect>
                                  </p:childTnLst>
                                </p:cTn>
                              </p:par>
                              <p:par>
                                <p:cTn id="100" presetID="35" presetClass="path" presetSubtype="0" accel="50000" decel="50000" fill="hold" nodeType="withEffect">
                                  <p:stCondLst>
                                    <p:cond delay="800"/>
                                  </p:stCondLst>
                                  <p:childTnLst>
                                    <p:animMotion origin="layout" path="M -6.94184E-7 -2.59624E-6 L -0.25 -2.59624E-6 " pathEditMode="relative" rAng="0" ptsTypes="AA">
                                      <p:cBhvr>
                                        <p:cTn id="101" dur="500" fill="hold"/>
                                        <p:tgtEl>
                                          <p:spTgt spid="72"/>
                                        </p:tgtEl>
                                        <p:attrNameLst>
                                          <p:attrName>ppt_x</p:attrName>
                                          <p:attrName>ppt_y</p:attrName>
                                        </p:attrNameLst>
                                      </p:cBhvr>
                                      <p:rCtr x="-12505" y="0"/>
                                    </p:animMotion>
                                  </p:childTnLst>
                                </p:cTn>
                              </p:par>
                            </p:childTnLst>
                          </p:cTn>
                        </p:par>
                        <p:par>
                          <p:cTn id="102" fill="hold">
                            <p:stCondLst>
                              <p:cond delay="2100"/>
                            </p:stCondLst>
                            <p:childTnLst>
                              <p:par>
                                <p:cTn id="103" presetID="53" presetClass="entr" presetSubtype="16" fill="hold" grpId="0" nodeType="afterEffect">
                                  <p:stCondLst>
                                    <p:cond delay="0"/>
                                  </p:stCondLst>
                                  <p:childTnLst>
                                    <p:set>
                                      <p:cBhvr>
                                        <p:cTn id="104" dur="1" fill="hold">
                                          <p:stCondLst>
                                            <p:cond delay="0"/>
                                          </p:stCondLst>
                                        </p:cTn>
                                        <p:tgtEl>
                                          <p:spTgt spid="71"/>
                                        </p:tgtEl>
                                        <p:attrNameLst>
                                          <p:attrName>style.visibility</p:attrName>
                                        </p:attrNameLst>
                                      </p:cBhvr>
                                      <p:to>
                                        <p:strVal val="visible"/>
                                      </p:to>
                                    </p:set>
                                    <p:anim calcmode="lin" valueType="num">
                                      <p:cBhvr>
                                        <p:cTn id="105" dur="500" fill="hold"/>
                                        <p:tgtEl>
                                          <p:spTgt spid="71"/>
                                        </p:tgtEl>
                                        <p:attrNameLst>
                                          <p:attrName>ppt_w</p:attrName>
                                        </p:attrNameLst>
                                      </p:cBhvr>
                                      <p:tavLst>
                                        <p:tav tm="0">
                                          <p:val>
                                            <p:fltVal val="0"/>
                                          </p:val>
                                        </p:tav>
                                        <p:tav tm="100000">
                                          <p:val>
                                            <p:strVal val="#ppt_w"/>
                                          </p:val>
                                        </p:tav>
                                      </p:tavLst>
                                    </p:anim>
                                    <p:anim calcmode="lin" valueType="num">
                                      <p:cBhvr>
                                        <p:cTn id="106" dur="500" fill="hold"/>
                                        <p:tgtEl>
                                          <p:spTgt spid="71"/>
                                        </p:tgtEl>
                                        <p:attrNameLst>
                                          <p:attrName>ppt_h</p:attrName>
                                        </p:attrNameLst>
                                      </p:cBhvr>
                                      <p:tavLst>
                                        <p:tav tm="0">
                                          <p:val>
                                            <p:fltVal val="0"/>
                                          </p:val>
                                        </p:tav>
                                        <p:tav tm="100000">
                                          <p:val>
                                            <p:strVal val="#ppt_h"/>
                                          </p:val>
                                        </p:tav>
                                      </p:tavLst>
                                    </p:anim>
                                    <p:animEffect transition="in" filter="fade">
                                      <p:cBhvr>
                                        <p:cTn id="107" dur="500"/>
                                        <p:tgtEl>
                                          <p:spTgt spid="71"/>
                                        </p:tgtEl>
                                      </p:cBhvr>
                                    </p:animEffect>
                                  </p:childTnLst>
                                </p:cTn>
                              </p:par>
                            </p:childTnLst>
                          </p:cTn>
                        </p:par>
                        <p:par>
                          <p:cTn id="108" fill="hold">
                            <p:stCondLst>
                              <p:cond delay="2600"/>
                            </p:stCondLst>
                            <p:childTnLst>
                              <p:par>
                                <p:cTn id="109" presetID="16" presetClass="entr" presetSubtype="21" fill="hold" grpId="0" nodeType="afterEffect">
                                  <p:stCondLst>
                                    <p:cond delay="0"/>
                                  </p:stCondLst>
                                  <p:childTnLst>
                                    <p:set>
                                      <p:cBhvr>
                                        <p:cTn id="110" dur="1" fill="hold">
                                          <p:stCondLst>
                                            <p:cond delay="0"/>
                                          </p:stCondLst>
                                        </p:cTn>
                                        <p:tgtEl>
                                          <p:spTgt spid="64"/>
                                        </p:tgtEl>
                                        <p:attrNameLst>
                                          <p:attrName>style.visibility</p:attrName>
                                        </p:attrNameLst>
                                      </p:cBhvr>
                                      <p:to>
                                        <p:strVal val="visible"/>
                                      </p:to>
                                    </p:set>
                                    <p:animEffect transition="in" filter="barn(inVertical)">
                                      <p:cBhvr>
                                        <p:cTn id="111" dur="500"/>
                                        <p:tgtEl>
                                          <p:spTgt spid="64"/>
                                        </p:tgtEl>
                                      </p:cBhvr>
                                    </p:animEffect>
                                  </p:childTnLst>
                                </p:cTn>
                              </p:par>
                            </p:childTnLst>
                          </p:cTn>
                        </p:par>
                        <p:par>
                          <p:cTn id="112" fill="hold">
                            <p:stCondLst>
                              <p:cond delay="3100"/>
                            </p:stCondLst>
                            <p:childTnLst>
                              <p:par>
                                <p:cTn id="113" presetID="22" presetClass="entr" presetSubtype="4" fill="hold" nodeType="afterEffect">
                                  <p:stCondLst>
                                    <p:cond delay="0"/>
                                  </p:stCondLst>
                                  <p:childTnLst>
                                    <p:set>
                                      <p:cBhvr>
                                        <p:cTn id="114" dur="1" fill="hold">
                                          <p:stCondLst>
                                            <p:cond delay="0"/>
                                          </p:stCondLst>
                                        </p:cTn>
                                        <p:tgtEl>
                                          <p:spTgt spid="75"/>
                                        </p:tgtEl>
                                        <p:attrNameLst>
                                          <p:attrName>style.visibility</p:attrName>
                                        </p:attrNameLst>
                                      </p:cBhvr>
                                      <p:to>
                                        <p:strVal val="visible"/>
                                      </p:to>
                                    </p:set>
                                    <p:animEffect transition="in" filter="wipe(down)">
                                      <p:cBhvr>
                                        <p:cTn id="115"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52" grpId="2" animBg="1"/>
      <p:bldP spid="53" grpId="0" animBg="1"/>
      <p:bldP spid="53" grpId="1" animBg="1"/>
      <p:bldP spid="53" grpId="2" animBg="1"/>
      <p:bldP spid="54" grpId="0" animBg="1"/>
      <p:bldP spid="54" grpId="1" animBg="1"/>
      <p:bldP spid="54" grpId="2" animBg="1"/>
      <p:bldP spid="55" grpId="0" animBg="1"/>
      <p:bldP spid="55" grpId="1" animBg="1"/>
      <p:bldP spid="55" grpId="2" animBg="1"/>
      <p:bldP spid="56" grpId="0" animBg="1"/>
      <p:bldP spid="56" grpId="1" animBg="1"/>
      <p:bldP spid="56" grpId="2" animBg="1"/>
      <p:bldP spid="57" grpId="0" animBg="1"/>
      <p:bldP spid="57" grpId="1" animBg="1"/>
      <p:bldP spid="57" grpId="2" animBg="1"/>
      <p:bldP spid="58" grpId="0" animBg="1"/>
      <p:bldP spid="58" grpId="1" animBg="1"/>
      <p:bldP spid="58" grpId="2" animBg="1"/>
      <p:bldP spid="59" grpId="0" animBg="1"/>
      <p:bldP spid="59" grpId="1" animBg="1"/>
      <p:bldP spid="59" grpId="2" animBg="1"/>
      <p:bldP spid="60" grpId="0" animBg="1"/>
      <p:bldP spid="60" grpId="1" animBg="1"/>
      <p:bldP spid="61" grpId="0" animBg="1"/>
      <p:bldP spid="61" grpId="1" animBg="1"/>
      <p:bldP spid="62" grpId="0" animBg="1"/>
      <p:bldP spid="62" grpId="1" animBg="1"/>
      <p:bldP spid="63" grpId="0" animBg="1"/>
      <p:bldP spid="63" grpId="1" animBg="1"/>
      <p:bldP spid="64" grpId="0"/>
      <p:bldP spid="7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mtClean="0"/>
              <a:t>Related Work</a:t>
            </a:r>
            <a:endParaRPr lang="zh-CN" altLang="en-US" dirty="0"/>
          </a:p>
        </p:txBody>
      </p:sp>
      <p:sp>
        <p:nvSpPr>
          <p:cNvPr id="34" name="Shape 814"/>
          <p:cNvSpPr/>
          <p:nvPr/>
        </p:nvSpPr>
        <p:spPr>
          <a:xfrm>
            <a:off x="5663849" y="2401003"/>
            <a:ext cx="2763361" cy="2727668"/>
          </a:xfrm>
          <a:custGeom>
            <a:avLst/>
            <a:gdLst/>
            <a:ahLst/>
            <a:cxnLst>
              <a:cxn ang="0">
                <a:pos x="wd2" y="hd2"/>
              </a:cxn>
              <a:cxn ang="5400000">
                <a:pos x="wd2" y="hd2"/>
              </a:cxn>
              <a:cxn ang="10800000">
                <a:pos x="wd2" y="hd2"/>
              </a:cxn>
              <a:cxn ang="16200000">
                <a:pos x="wd2" y="hd2"/>
              </a:cxn>
            </a:cxnLst>
            <a:rect l="0" t="0" r="r" b="b"/>
            <a:pathLst>
              <a:path w="21033" h="21600" extrusionOk="0">
                <a:moveTo>
                  <a:pt x="7807" y="14886"/>
                </a:moveTo>
                <a:lnTo>
                  <a:pt x="16936" y="13393"/>
                </a:lnTo>
                <a:lnTo>
                  <a:pt x="21033" y="5029"/>
                </a:lnTo>
                <a:cubicBezTo>
                  <a:pt x="20634" y="4263"/>
                  <a:pt x="18924" y="1282"/>
                  <a:pt x="16060" y="341"/>
                </a:cubicBezTo>
                <a:cubicBezTo>
                  <a:pt x="15370" y="115"/>
                  <a:pt x="14643" y="0"/>
                  <a:pt x="13899" y="0"/>
                </a:cubicBezTo>
                <a:cubicBezTo>
                  <a:pt x="11494" y="0"/>
                  <a:pt x="9633" y="1170"/>
                  <a:pt x="9404" y="1320"/>
                </a:cubicBezTo>
                <a:cubicBezTo>
                  <a:pt x="2900" y="5909"/>
                  <a:pt x="-567" y="13692"/>
                  <a:pt x="77" y="21600"/>
                </a:cubicBezTo>
                <a:cubicBezTo>
                  <a:pt x="297" y="20626"/>
                  <a:pt x="689" y="19600"/>
                  <a:pt x="1356" y="18630"/>
                </a:cubicBezTo>
                <a:cubicBezTo>
                  <a:pt x="3537" y="15463"/>
                  <a:pt x="7530" y="14920"/>
                  <a:pt x="7807" y="14886"/>
                </a:cubicBezTo>
                <a:close/>
              </a:path>
            </a:pathLst>
          </a:custGeom>
          <a:solidFill>
            <a:schemeClr val="accent1"/>
          </a:solidFill>
          <a:ln w="12700">
            <a:miter lim="400000"/>
          </a:ln>
        </p:spPr>
        <p:txBody>
          <a:bodyPr lIns="38100" tIns="38100" rIns="38100" bIns="38100" anchor="ctr"/>
          <a:lstStyle/>
          <a:p>
            <a:pPr defTabSz="319674">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bg1"/>
              </a:solidFill>
              <a:latin typeface="微软雅黑" pitchFamily="34" charset="-122"/>
              <a:ea typeface="微软雅黑" pitchFamily="34" charset="-122"/>
            </a:endParaRPr>
          </a:p>
        </p:txBody>
      </p:sp>
      <p:sp>
        <p:nvSpPr>
          <p:cNvPr id="42" name="Shape 813"/>
          <p:cNvSpPr/>
          <p:nvPr/>
        </p:nvSpPr>
        <p:spPr>
          <a:xfrm>
            <a:off x="7352236" y="2213236"/>
            <a:ext cx="3204752" cy="2196797"/>
          </a:xfrm>
          <a:custGeom>
            <a:avLst/>
            <a:gdLst/>
            <a:ahLst/>
            <a:cxnLst>
              <a:cxn ang="0">
                <a:pos x="wd2" y="hd2"/>
              </a:cxn>
              <a:cxn ang="5400000">
                <a:pos x="wd2" y="hd2"/>
              </a:cxn>
              <a:cxn ang="10800000">
                <a:pos x="wd2" y="hd2"/>
              </a:cxn>
              <a:cxn ang="16200000">
                <a:pos x="wd2" y="hd2"/>
              </a:cxn>
            </a:cxnLst>
            <a:rect l="0" t="0" r="r" b="b"/>
            <a:pathLst>
              <a:path w="21580" h="21600" extrusionOk="0">
                <a:moveTo>
                  <a:pt x="19007" y="5854"/>
                </a:moveTo>
                <a:cubicBezTo>
                  <a:pt x="15675" y="2078"/>
                  <a:pt x="11527" y="0"/>
                  <a:pt x="7326" y="0"/>
                </a:cubicBezTo>
                <a:cubicBezTo>
                  <a:pt x="5334" y="0"/>
                  <a:pt x="3355" y="459"/>
                  <a:pt x="1443" y="1365"/>
                </a:cubicBezTo>
                <a:cubicBezTo>
                  <a:pt x="954" y="1597"/>
                  <a:pt x="473" y="1856"/>
                  <a:pt x="0" y="2143"/>
                </a:cubicBezTo>
                <a:cubicBezTo>
                  <a:pt x="197" y="2120"/>
                  <a:pt x="399" y="2108"/>
                  <a:pt x="605" y="2108"/>
                </a:cubicBezTo>
                <a:cubicBezTo>
                  <a:pt x="1337" y="2108"/>
                  <a:pt x="2054" y="2267"/>
                  <a:pt x="2735" y="2581"/>
                </a:cubicBezTo>
                <a:cubicBezTo>
                  <a:pt x="5939" y="4058"/>
                  <a:pt x="7580" y="8966"/>
                  <a:pt x="7648" y="9174"/>
                </a:cubicBezTo>
                <a:lnTo>
                  <a:pt x="11353" y="19788"/>
                </a:lnTo>
                <a:lnTo>
                  <a:pt x="19244" y="21600"/>
                </a:lnTo>
                <a:cubicBezTo>
                  <a:pt x="19745" y="20775"/>
                  <a:pt x="21600" y="17453"/>
                  <a:pt x="21580" y="13587"/>
                </a:cubicBezTo>
                <a:cubicBezTo>
                  <a:pt x="21556" y="9281"/>
                  <a:pt x="19448" y="6408"/>
                  <a:pt x="19007" y="5854"/>
                </a:cubicBezTo>
                <a:close/>
              </a:path>
            </a:pathLst>
          </a:custGeom>
          <a:solidFill>
            <a:schemeClr val="accent2"/>
          </a:solidFill>
          <a:ln w="12700">
            <a:miter lim="400000"/>
          </a:ln>
        </p:spPr>
        <p:txBody>
          <a:bodyPr lIns="38100" tIns="38100" rIns="38100" bIns="38100" anchor="ctr"/>
          <a:lstStyle/>
          <a:p>
            <a:pPr defTabSz="319674">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bg1"/>
              </a:solidFill>
              <a:latin typeface="微软雅黑" pitchFamily="34" charset="-122"/>
              <a:ea typeface="微软雅黑" pitchFamily="34" charset="-122"/>
            </a:endParaRPr>
          </a:p>
        </p:txBody>
      </p:sp>
      <p:sp>
        <p:nvSpPr>
          <p:cNvPr id="47" name="Shape 815"/>
          <p:cNvSpPr/>
          <p:nvPr/>
        </p:nvSpPr>
        <p:spPr>
          <a:xfrm>
            <a:off x="7198906" y="5872087"/>
            <a:ext cx="3478681" cy="1783114"/>
          </a:xfrm>
          <a:custGeom>
            <a:avLst/>
            <a:gdLst/>
            <a:ahLst/>
            <a:cxnLst>
              <a:cxn ang="0">
                <a:pos x="wd2" y="hd2"/>
              </a:cxn>
              <a:cxn ang="5400000">
                <a:pos x="wd2" y="hd2"/>
              </a:cxn>
              <a:cxn ang="10800000">
                <a:pos x="wd2" y="hd2"/>
              </a:cxn>
              <a:cxn ang="16200000">
                <a:pos x="wd2" y="hd2"/>
              </a:cxn>
            </a:cxnLst>
            <a:rect l="0" t="0" r="r" b="b"/>
            <a:pathLst>
              <a:path w="21387" h="21496" extrusionOk="0">
                <a:moveTo>
                  <a:pt x="13214" y="6652"/>
                </a:moveTo>
                <a:lnTo>
                  <a:pt x="6555" y="0"/>
                </a:lnTo>
                <a:lnTo>
                  <a:pt x="53" y="6493"/>
                </a:lnTo>
                <a:cubicBezTo>
                  <a:pt x="-25" y="7766"/>
                  <a:pt x="-213" y="12704"/>
                  <a:pt x="1220" y="16502"/>
                </a:cubicBezTo>
                <a:cubicBezTo>
                  <a:pt x="2931" y="21034"/>
                  <a:pt x="5849" y="21458"/>
                  <a:pt x="6025" y="21480"/>
                </a:cubicBezTo>
                <a:cubicBezTo>
                  <a:pt x="8019" y="21600"/>
                  <a:pt x="10010" y="21039"/>
                  <a:pt x="11922" y="19823"/>
                </a:cubicBezTo>
                <a:cubicBezTo>
                  <a:pt x="15933" y="17271"/>
                  <a:pt x="19253" y="12077"/>
                  <a:pt x="21387" y="5178"/>
                </a:cubicBezTo>
                <a:cubicBezTo>
                  <a:pt x="20798" y="6168"/>
                  <a:pt x="20074" y="7062"/>
                  <a:pt x="19195" y="7635"/>
                </a:cubicBezTo>
                <a:cubicBezTo>
                  <a:pt x="18526" y="8071"/>
                  <a:pt x="17798" y="8293"/>
                  <a:pt x="17029" y="8293"/>
                </a:cubicBezTo>
                <a:cubicBezTo>
                  <a:pt x="14961" y="8293"/>
                  <a:pt x="13284" y="6719"/>
                  <a:pt x="13214" y="6652"/>
                </a:cubicBezTo>
                <a:close/>
              </a:path>
            </a:pathLst>
          </a:custGeom>
          <a:solidFill>
            <a:schemeClr val="accent4"/>
          </a:solidFill>
          <a:ln w="12700">
            <a:miter lim="400000"/>
          </a:ln>
        </p:spPr>
        <p:txBody>
          <a:bodyPr lIns="38100" tIns="38100" rIns="38100" bIns="38100" anchor="ctr"/>
          <a:lstStyle/>
          <a:p>
            <a:pPr defTabSz="319674">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bg1"/>
              </a:solidFill>
              <a:latin typeface="微软雅黑" pitchFamily="34" charset="-122"/>
              <a:ea typeface="微软雅黑" pitchFamily="34" charset="-122"/>
            </a:endParaRPr>
          </a:p>
        </p:txBody>
      </p:sp>
      <p:sp>
        <p:nvSpPr>
          <p:cNvPr id="50" name="Shape 817"/>
          <p:cNvSpPr/>
          <p:nvPr/>
        </p:nvSpPr>
        <p:spPr>
          <a:xfrm>
            <a:off x="5648167" y="4284183"/>
            <a:ext cx="2086686" cy="3245984"/>
          </a:xfrm>
          <a:custGeom>
            <a:avLst/>
            <a:gdLst/>
            <a:ahLst/>
            <a:cxnLst>
              <a:cxn ang="0">
                <a:pos x="wd2" y="hd2"/>
              </a:cxn>
              <a:cxn ang="5400000">
                <a:pos x="wd2" y="hd2"/>
              </a:cxn>
              <a:cxn ang="10800000">
                <a:pos x="wd2" y="hd2"/>
              </a:cxn>
              <a:cxn ang="16200000">
                <a:pos x="wd2" y="hd2"/>
              </a:cxn>
            </a:cxnLst>
            <a:rect l="0" t="0" r="r" b="b"/>
            <a:pathLst>
              <a:path w="20908" h="21600" extrusionOk="0">
                <a:moveTo>
                  <a:pt x="1817" y="2830"/>
                </a:moveTo>
                <a:cubicBezTo>
                  <a:pt x="-692" y="5156"/>
                  <a:pt x="66" y="7942"/>
                  <a:pt x="254" y="8503"/>
                </a:cubicBezTo>
                <a:cubicBezTo>
                  <a:pt x="362" y="8755"/>
                  <a:pt x="458" y="8965"/>
                  <a:pt x="556" y="9163"/>
                </a:cubicBezTo>
                <a:cubicBezTo>
                  <a:pt x="3636" y="15438"/>
                  <a:pt x="11466" y="20104"/>
                  <a:pt x="20908" y="21600"/>
                </a:cubicBezTo>
                <a:cubicBezTo>
                  <a:pt x="19843" y="21166"/>
                  <a:pt x="18785" y="20576"/>
                  <a:pt x="17895" y="19777"/>
                </a:cubicBezTo>
                <a:cubicBezTo>
                  <a:pt x="14926" y="17113"/>
                  <a:pt x="15796" y="13681"/>
                  <a:pt x="15834" y="13536"/>
                </a:cubicBezTo>
                <a:lnTo>
                  <a:pt x="17746" y="5574"/>
                </a:lnTo>
                <a:lnTo>
                  <a:pt x="9321" y="0"/>
                </a:lnTo>
                <a:cubicBezTo>
                  <a:pt x="8266" y="117"/>
                  <a:pt x="4112" y="703"/>
                  <a:pt x="1817" y="2830"/>
                </a:cubicBezTo>
                <a:close/>
              </a:path>
            </a:pathLst>
          </a:custGeom>
          <a:solidFill>
            <a:schemeClr val="accent2"/>
          </a:solidFill>
          <a:ln w="12700">
            <a:miter lim="400000"/>
          </a:ln>
        </p:spPr>
        <p:txBody>
          <a:bodyPr lIns="38100" tIns="38100" rIns="38100" bIns="38100" anchor="ctr"/>
          <a:lstStyle/>
          <a:p>
            <a:pPr defTabSz="319674">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bg1"/>
              </a:solidFill>
              <a:latin typeface="微软雅黑" pitchFamily="34" charset="-122"/>
              <a:ea typeface="微软雅黑" pitchFamily="34" charset="-122"/>
            </a:endParaRPr>
          </a:p>
        </p:txBody>
      </p:sp>
      <p:sp>
        <p:nvSpPr>
          <p:cNvPr id="53" name="Shape 816"/>
          <p:cNvSpPr/>
          <p:nvPr/>
        </p:nvSpPr>
        <p:spPr>
          <a:xfrm>
            <a:off x="9256785" y="3124208"/>
            <a:ext cx="1855736" cy="3451022"/>
          </a:xfrm>
          <a:custGeom>
            <a:avLst/>
            <a:gdLst/>
            <a:ahLst/>
            <a:cxnLst>
              <a:cxn ang="0">
                <a:pos x="wd2" y="hd2"/>
              </a:cxn>
              <a:cxn ang="5400000">
                <a:pos x="wd2" y="hd2"/>
              </a:cxn>
              <a:cxn ang="10800000">
                <a:pos x="wd2" y="hd2"/>
              </a:cxn>
              <a:cxn ang="16200000">
                <a:pos x="wd2" y="hd2"/>
              </a:cxn>
            </a:cxnLst>
            <a:rect l="0" t="0" r="r" b="b"/>
            <a:pathLst>
              <a:path w="20958" h="21600" extrusionOk="0">
                <a:moveTo>
                  <a:pt x="8303" y="21600"/>
                </a:moveTo>
                <a:lnTo>
                  <a:pt x="8304" y="21600"/>
                </a:lnTo>
                <a:cubicBezTo>
                  <a:pt x="9584" y="21600"/>
                  <a:pt x="10793" y="21497"/>
                  <a:pt x="11899" y="21293"/>
                </a:cubicBezTo>
                <a:cubicBezTo>
                  <a:pt x="16562" y="20433"/>
                  <a:pt x="18635" y="18018"/>
                  <a:pt x="19018" y="17521"/>
                </a:cubicBezTo>
                <a:cubicBezTo>
                  <a:pt x="21477" y="13793"/>
                  <a:pt x="21600" y="9824"/>
                  <a:pt x="19376" y="6042"/>
                </a:cubicBezTo>
                <a:cubicBezTo>
                  <a:pt x="18057" y="3801"/>
                  <a:pt x="15973" y="1755"/>
                  <a:pt x="13242" y="0"/>
                </a:cubicBezTo>
                <a:cubicBezTo>
                  <a:pt x="13788" y="726"/>
                  <a:pt x="14170" y="1567"/>
                  <a:pt x="14184" y="2507"/>
                </a:cubicBezTo>
                <a:cubicBezTo>
                  <a:pt x="14227" y="5617"/>
                  <a:pt x="9902" y="8101"/>
                  <a:pt x="9717" y="8205"/>
                </a:cubicBezTo>
                <a:lnTo>
                  <a:pt x="0" y="13570"/>
                </a:lnTo>
                <a:lnTo>
                  <a:pt x="2106" y="20885"/>
                </a:lnTo>
                <a:cubicBezTo>
                  <a:pt x="2923" y="21076"/>
                  <a:pt x="5421" y="21600"/>
                  <a:pt x="8303" y="21600"/>
                </a:cubicBezTo>
                <a:close/>
              </a:path>
            </a:pathLst>
          </a:custGeom>
          <a:solidFill>
            <a:schemeClr val="accent5"/>
          </a:solidFill>
          <a:ln w="12700">
            <a:miter lim="400000"/>
          </a:ln>
        </p:spPr>
        <p:txBody>
          <a:bodyPr lIns="38100" tIns="38100" rIns="38100" bIns="38100" anchor="ctr"/>
          <a:lstStyle/>
          <a:p>
            <a:pPr defTabSz="319674">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bg1"/>
              </a:solidFill>
              <a:latin typeface="微软雅黑" pitchFamily="34" charset="-122"/>
              <a:ea typeface="微软雅黑" pitchFamily="34" charset="-122"/>
            </a:endParaRPr>
          </a:p>
        </p:txBody>
      </p:sp>
      <p:sp>
        <p:nvSpPr>
          <p:cNvPr id="55" name="Shape 823"/>
          <p:cNvSpPr/>
          <p:nvPr/>
        </p:nvSpPr>
        <p:spPr>
          <a:xfrm>
            <a:off x="7571710" y="4161081"/>
            <a:ext cx="1613146" cy="1609445"/>
          </a:xfrm>
          <a:prstGeom prst="roundRect">
            <a:avLst>
              <a:gd name="adj" fmla="val 50000"/>
            </a:avLst>
          </a:prstGeom>
          <a:solidFill>
            <a:schemeClr val="accent3"/>
          </a:solidFill>
          <a:ln w="12700">
            <a:miter lim="400000"/>
          </a:ln>
        </p:spPr>
        <p:txBody>
          <a:bodyPr lIns="0" tIns="0" rIns="0" bIns="0" anchor="ctr"/>
          <a:lstStyle/>
          <a:p>
            <a:pPr lvl="0">
              <a:defRPr sz="3200">
                <a:solidFill>
                  <a:srgbClr val="FFFFFF"/>
                </a:solidFill>
              </a:defRPr>
            </a:pPr>
            <a:endParaRPr>
              <a:solidFill>
                <a:schemeClr val="bg1"/>
              </a:solidFill>
              <a:latin typeface="微软雅黑" pitchFamily="34" charset="-122"/>
              <a:ea typeface="微软雅黑" pitchFamily="34" charset="-122"/>
            </a:endParaRPr>
          </a:p>
        </p:txBody>
      </p:sp>
      <p:grpSp>
        <p:nvGrpSpPr>
          <p:cNvPr id="56" name="组合 55"/>
          <p:cNvGrpSpPr/>
          <p:nvPr/>
        </p:nvGrpSpPr>
        <p:grpSpPr>
          <a:xfrm>
            <a:off x="468487" y="2600763"/>
            <a:ext cx="4950655" cy="1435163"/>
            <a:chOff x="901141" y="4819531"/>
            <a:chExt cx="7073680" cy="2055329"/>
          </a:xfrm>
        </p:grpSpPr>
        <p:sp>
          <p:nvSpPr>
            <p:cNvPr id="57" name="Shape 825"/>
            <p:cNvSpPr/>
            <p:nvPr/>
          </p:nvSpPr>
          <p:spPr>
            <a:xfrm>
              <a:off x="6786973" y="5019021"/>
              <a:ext cx="1187848" cy="1187848"/>
            </a:xfrm>
            <a:prstGeom prst="roundRect">
              <a:avLst>
                <a:gd name="adj" fmla="val 18176"/>
              </a:avLst>
            </a:prstGeom>
            <a:solidFill>
              <a:schemeClr val="accent1"/>
            </a:solidFill>
            <a:ln w="12700">
              <a:miter lim="400000"/>
            </a:ln>
          </p:spPr>
          <p:txBody>
            <a:bodyPr lIns="0" tIns="0" rIns="0" bIns="0" anchor="ctr"/>
            <a:lstStyle/>
            <a:p>
              <a:pPr lvl="0">
                <a:defRPr sz="3200">
                  <a:solidFill>
                    <a:srgbClr val="FFFFFF"/>
                  </a:solidFill>
                </a:defRPr>
              </a:pPr>
              <a:endParaRPr>
                <a:latin typeface="微软雅黑" pitchFamily="34" charset="-122"/>
                <a:ea typeface="微软雅黑" pitchFamily="34" charset="-122"/>
              </a:endParaRPr>
            </a:p>
          </p:txBody>
        </p:sp>
        <p:sp>
          <p:nvSpPr>
            <p:cNvPr id="58" name="Shape 826"/>
            <p:cNvSpPr/>
            <p:nvPr/>
          </p:nvSpPr>
          <p:spPr>
            <a:xfrm>
              <a:off x="7085771" y="5169292"/>
              <a:ext cx="568027" cy="823694"/>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nSpc>
                  <a:spcPct val="150000"/>
                </a:lnSpc>
                <a:defRPr sz="4000">
                  <a:solidFill>
                    <a:srgbClr val="FFFFFF"/>
                  </a:solidFill>
                  <a:latin typeface="FontAwesome"/>
                  <a:ea typeface="FontAwesome"/>
                  <a:cs typeface="FontAwesome"/>
                  <a:sym typeface="FontAwesome"/>
                </a:defRPr>
              </a:lvl1pPr>
            </a:lstStyle>
            <a:p>
              <a:pPr lvl="0">
                <a:lnSpc>
                  <a:spcPct val="100000"/>
                </a:lnSpc>
                <a:defRPr sz="1800">
                  <a:solidFill>
                    <a:srgbClr val="000000"/>
                  </a:solidFill>
                </a:defRPr>
              </a:pPr>
              <a:r>
                <a:rPr lang="en-US" sz="2800" dirty="0">
                  <a:solidFill>
                    <a:schemeClr val="bg1"/>
                  </a:solidFill>
                  <a:latin typeface="微软雅黑" pitchFamily="34" charset="-122"/>
                  <a:ea typeface="微软雅黑" pitchFamily="34" charset="-122"/>
                </a:rPr>
                <a:t>A</a:t>
              </a:r>
              <a:endParaRPr sz="2800" dirty="0">
                <a:solidFill>
                  <a:schemeClr val="bg1"/>
                </a:solidFill>
                <a:latin typeface="微软雅黑" pitchFamily="34" charset="-122"/>
                <a:ea typeface="微软雅黑" pitchFamily="34" charset="-122"/>
              </a:endParaRPr>
            </a:p>
          </p:txBody>
        </p:sp>
        <p:sp>
          <p:nvSpPr>
            <p:cNvPr id="59" name="AutoShape 30"/>
            <p:cNvSpPr>
              <a:spLocks/>
            </p:cNvSpPr>
            <p:nvPr/>
          </p:nvSpPr>
          <p:spPr bwMode="auto">
            <a:xfrm>
              <a:off x="1820290" y="5421642"/>
              <a:ext cx="4599997" cy="145321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gn="r"/>
              <a:r>
                <a:rPr lang="en-US" altLang="zh-CN">
                  <a:solidFill>
                    <a:schemeClr val="tx2"/>
                  </a:solidFill>
                  <a:latin typeface="微软雅黑" pitchFamily="34" charset="-122"/>
                  <a:ea typeface="微软雅黑" pitchFamily="34" charset="-122"/>
                </a:rPr>
                <a:t>Manual labeling not only increased the workload, but also the accuracy rate was difficult to guarantee.</a:t>
              </a:r>
              <a:endParaRPr lang="en-US" altLang="zh-CN" dirty="0">
                <a:solidFill>
                  <a:schemeClr val="tx2"/>
                </a:solidFill>
                <a:latin typeface="微软雅黑" pitchFamily="34" charset="-122"/>
                <a:ea typeface="微软雅黑" pitchFamily="34" charset="-122"/>
              </a:endParaRPr>
            </a:p>
          </p:txBody>
        </p:sp>
        <p:sp>
          <p:nvSpPr>
            <p:cNvPr id="60" name="AutoShape 31"/>
            <p:cNvSpPr>
              <a:spLocks/>
            </p:cNvSpPr>
            <p:nvPr/>
          </p:nvSpPr>
          <p:spPr bwMode="auto">
            <a:xfrm>
              <a:off x="901141" y="4819531"/>
              <a:ext cx="5531848" cy="7100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gn="r" defTabSz="452872">
                <a:spcBef>
                  <a:spcPts val="1189"/>
                </a:spcBef>
                <a:defRPr/>
              </a:pPr>
              <a:r>
                <a:rPr lang="en-US" altLang="zh-CN" sz="2400" b="1" smtClean="0">
                  <a:solidFill>
                    <a:schemeClr val="accent1"/>
                  </a:solidFill>
                  <a:latin typeface="微软雅黑" pitchFamily="34" charset="-122"/>
                  <a:ea typeface="微软雅黑" pitchFamily="34" charset="-122"/>
                  <a:cs typeface="Gill Sans" charset="0"/>
                  <a:sym typeface="Lato" charset="0"/>
                </a:rPr>
                <a:t>Manual </a:t>
              </a:r>
              <a:r>
                <a:rPr lang="en-US" altLang="zh-CN" sz="2400" b="1">
                  <a:solidFill>
                    <a:schemeClr val="accent1"/>
                  </a:solidFill>
                  <a:latin typeface="微软雅黑" pitchFamily="34" charset="-122"/>
                  <a:ea typeface="微软雅黑" pitchFamily="34" charset="-122"/>
                  <a:cs typeface="Gill Sans" charset="0"/>
                  <a:sym typeface="Lato" charset="0"/>
                </a:rPr>
                <a:t>feature methods</a:t>
              </a:r>
              <a:endParaRPr lang="es-ES" sz="4400" dirty="0">
                <a:solidFill>
                  <a:schemeClr val="accent1"/>
                </a:solidFill>
                <a:latin typeface="微软雅黑" pitchFamily="34" charset="-122"/>
                <a:ea typeface="微软雅黑" pitchFamily="34" charset="-122"/>
                <a:cs typeface="Gill Sans" charset="0"/>
              </a:endParaRPr>
            </a:p>
          </p:txBody>
        </p:sp>
      </p:grpSp>
      <p:grpSp>
        <p:nvGrpSpPr>
          <p:cNvPr id="61" name="组合 60"/>
          <p:cNvGrpSpPr/>
          <p:nvPr/>
        </p:nvGrpSpPr>
        <p:grpSpPr>
          <a:xfrm>
            <a:off x="0" y="5904879"/>
            <a:ext cx="5419142" cy="1032285"/>
            <a:chOff x="1778511" y="9551435"/>
            <a:chExt cx="6196310" cy="1478359"/>
          </a:xfrm>
        </p:grpSpPr>
        <p:sp>
          <p:nvSpPr>
            <p:cNvPr id="62" name="Shape 829"/>
            <p:cNvSpPr/>
            <p:nvPr/>
          </p:nvSpPr>
          <p:spPr>
            <a:xfrm>
              <a:off x="6786973" y="9673921"/>
              <a:ext cx="1187848" cy="1187848"/>
            </a:xfrm>
            <a:prstGeom prst="roundRect">
              <a:avLst>
                <a:gd name="adj" fmla="val 18176"/>
              </a:avLst>
            </a:prstGeom>
            <a:solidFill>
              <a:schemeClr val="accent2"/>
            </a:solidFill>
            <a:ln w="12700">
              <a:miter lim="400000"/>
            </a:ln>
          </p:spPr>
          <p:txBody>
            <a:bodyPr lIns="0" tIns="0" rIns="0" bIns="0" anchor="ctr"/>
            <a:lstStyle/>
            <a:p>
              <a:pPr lvl="0">
                <a:defRPr sz="3200">
                  <a:solidFill>
                    <a:srgbClr val="FFFFFF"/>
                  </a:solidFill>
                </a:defRPr>
              </a:pPr>
              <a:endParaRPr>
                <a:latin typeface="微软雅黑" pitchFamily="34" charset="-122"/>
                <a:ea typeface="微软雅黑" pitchFamily="34" charset="-122"/>
              </a:endParaRPr>
            </a:p>
          </p:txBody>
        </p:sp>
        <p:sp>
          <p:nvSpPr>
            <p:cNvPr id="63" name="Shape 830"/>
            <p:cNvSpPr/>
            <p:nvPr/>
          </p:nvSpPr>
          <p:spPr>
            <a:xfrm>
              <a:off x="7105239" y="9824193"/>
              <a:ext cx="529088" cy="823694"/>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nSpc>
                  <a:spcPct val="150000"/>
                </a:lnSpc>
                <a:defRPr sz="4000">
                  <a:solidFill>
                    <a:srgbClr val="FFFFFF"/>
                  </a:solidFill>
                  <a:latin typeface="FontAwesome"/>
                  <a:ea typeface="FontAwesome"/>
                  <a:cs typeface="FontAwesome"/>
                  <a:sym typeface="FontAwesome"/>
                </a:defRPr>
              </a:lvl1pPr>
            </a:lstStyle>
            <a:p>
              <a:pPr lvl="0">
                <a:lnSpc>
                  <a:spcPct val="100000"/>
                </a:lnSpc>
                <a:defRPr sz="1800">
                  <a:solidFill>
                    <a:srgbClr val="000000"/>
                  </a:solidFill>
                </a:defRPr>
              </a:pPr>
              <a:r>
                <a:rPr lang="en-US" sz="2800" dirty="0">
                  <a:solidFill>
                    <a:schemeClr val="bg1"/>
                  </a:solidFill>
                  <a:latin typeface="微软雅黑" pitchFamily="34" charset="-122"/>
                  <a:ea typeface="微软雅黑" pitchFamily="34" charset="-122"/>
                </a:rPr>
                <a:t>B</a:t>
              </a:r>
              <a:endParaRPr sz="2800" dirty="0">
                <a:solidFill>
                  <a:schemeClr val="bg1"/>
                </a:solidFill>
                <a:latin typeface="微软雅黑" pitchFamily="34" charset="-122"/>
                <a:ea typeface="微软雅黑" pitchFamily="34" charset="-122"/>
              </a:endParaRPr>
            </a:p>
          </p:txBody>
        </p:sp>
        <p:sp>
          <p:nvSpPr>
            <p:cNvPr id="64" name="AutoShape 30"/>
            <p:cNvSpPr>
              <a:spLocks/>
            </p:cNvSpPr>
            <p:nvPr/>
          </p:nvSpPr>
          <p:spPr bwMode="auto">
            <a:xfrm>
              <a:off x="1820290" y="10077293"/>
              <a:ext cx="4599997" cy="9525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gn="r"/>
              <a:r>
                <a:rPr lang="en-US" altLang="zh-CN">
                  <a:solidFill>
                    <a:schemeClr val="tx2"/>
                  </a:solidFill>
                  <a:latin typeface="微软雅黑" pitchFamily="34" charset="-122"/>
                  <a:ea typeface="微软雅黑" pitchFamily="34" charset="-122"/>
                </a:rPr>
                <a:t>Artificial feature learning methods generally use </a:t>
              </a:r>
              <a:r>
                <a:rPr lang="en-US" altLang="zh-CN" smtClean="0">
                  <a:solidFill>
                    <a:schemeClr val="tx2"/>
                  </a:solidFill>
                  <a:latin typeface="微软雅黑" pitchFamily="34" charset="-122"/>
                  <a:ea typeface="微软雅黑" pitchFamily="34" charset="-122"/>
                </a:rPr>
                <a:t>random </a:t>
              </a:r>
              <a:r>
                <a:rPr lang="en-US" altLang="zh-CN">
                  <a:solidFill>
                    <a:schemeClr val="tx2"/>
                  </a:solidFill>
                  <a:latin typeface="微软雅黑" pitchFamily="34" charset="-122"/>
                  <a:ea typeface="微软雅黑" pitchFamily="34" charset="-122"/>
                </a:rPr>
                <a:t>forest, but this method is not easy to recognize for images with blurred feature boundaries</a:t>
              </a:r>
              <a:endParaRPr lang="en-US" altLang="zh-CN" dirty="0">
                <a:solidFill>
                  <a:schemeClr val="tx2"/>
                </a:solidFill>
                <a:latin typeface="微软雅黑" pitchFamily="34" charset="-122"/>
                <a:ea typeface="微软雅黑" pitchFamily="34" charset="-122"/>
              </a:endParaRPr>
            </a:p>
          </p:txBody>
        </p:sp>
        <p:sp>
          <p:nvSpPr>
            <p:cNvPr id="65" name="AutoShape 31"/>
            <p:cNvSpPr>
              <a:spLocks/>
            </p:cNvSpPr>
            <p:nvPr/>
          </p:nvSpPr>
          <p:spPr bwMode="auto">
            <a:xfrm>
              <a:off x="1778511" y="9551435"/>
              <a:ext cx="4654476" cy="41249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gn="r" defTabSz="452872">
                <a:spcBef>
                  <a:spcPts val="1189"/>
                </a:spcBef>
                <a:defRPr/>
              </a:pPr>
              <a:r>
                <a:rPr lang="en-US" altLang="zh-CN" sz="2400" b="1">
                  <a:solidFill>
                    <a:schemeClr val="accent1"/>
                  </a:solidFill>
                  <a:latin typeface="微软雅黑" pitchFamily="34" charset="-122"/>
                  <a:ea typeface="微软雅黑" pitchFamily="34" charset="-122"/>
                  <a:cs typeface="Gill Sans" charset="0"/>
                  <a:sym typeface="Lato" charset="0"/>
                </a:rPr>
                <a:t>D</a:t>
              </a:r>
              <a:r>
                <a:rPr lang="en-US" altLang="zh-CN" sz="2400" b="1" smtClean="0">
                  <a:solidFill>
                    <a:schemeClr val="accent1"/>
                  </a:solidFill>
                  <a:latin typeface="微软雅黑" pitchFamily="34" charset="-122"/>
                  <a:ea typeface="微软雅黑" pitchFamily="34" charset="-122"/>
                  <a:cs typeface="Gill Sans" charset="0"/>
                  <a:sym typeface="Lato" charset="0"/>
                </a:rPr>
                <a:t>eep </a:t>
              </a:r>
              <a:r>
                <a:rPr lang="en-US" altLang="zh-CN" sz="2400" b="1">
                  <a:solidFill>
                    <a:schemeClr val="accent1"/>
                  </a:solidFill>
                  <a:latin typeface="微软雅黑" pitchFamily="34" charset="-122"/>
                  <a:ea typeface="微软雅黑" pitchFamily="34" charset="-122"/>
                  <a:cs typeface="Gill Sans" charset="0"/>
                  <a:sym typeface="Lato" charset="0"/>
                </a:rPr>
                <a:t>learning </a:t>
              </a:r>
              <a:r>
                <a:rPr lang="en-US" altLang="zh-CN" sz="2400" b="1" smtClean="0">
                  <a:solidFill>
                    <a:schemeClr val="accent1"/>
                  </a:solidFill>
                  <a:latin typeface="微软雅黑" pitchFamily="34" charset="-122"/>
                  <a:ea typeface="微软雅黑" pitchFamily="34" charset="-122"/>
                  <a:cs typeface="Gill Sans" charset="0"/>
                  <a:sym typeface="Lato" charset="0"/>
                </a:rPr>
                <a:t>methods</a:t>
              </a:r>
              <a:endParaRPr lang="es-ES" altLang="zh-CN" sz="4400" dirty="0">
                <a:solidFill>
                  <a:schemeClr val="accent1"/>
                </a:solidFill>
                <a:latin typeface="微软雅黑" pitchFamily="34" charset="-122"/>
                <a:ea typeface="微软雅黑" pitchFamily="34" charset="-122"/>
                <a:cs typeface="Gill Sans" charset="0"/>
              </a:endParaRPr>
            </a:p>
          </p:txBody>
        </p:sp>
      </p:grpSp>
      <p:grpSp>
        <p:nvGrpSpPr>
          <p:cNvPr id="66" name="组合 65"/>
          <p:cNvGrpSpPr/>
          <p:nvPr/>
        </p:nvGrpSpPr>
        <p:grpSpPr>
          <a:xfrm>
            <a:off x="10820757" y="2232472"/>
            <a:ext cx="5345474" cy="1067518"/>
            <a:chOff x="15692848" y="4619515"/>
            <a:chExt cx="7637811" cy="1528817"/>
          </a:xfrm>
        </p:grpSpPr>
        <p:sp>
          <p:nvSpPr>
            <p:cNvPr id="67" name="Shape 833"/>
            <p:cNvSpPr/>
            <p:nvPr/>
          </p:nvSpPr>
          <p:spPr>
            <a:xfrm>
              <a:off x="15692848" y="4710699"/>
              <a:ext cx="1187848" cy="1187848"/>
            </a:xfrm>
            <a:prstGeom prst="roundRect">
              <a:avLst>
                <a:gd name="adj" fmla="val 18176"/>
              </a:avLst>
            </a:prstGeom>
            <a:solidFill>
              <a:schemeClr val="accent2"/>
            </a:solidFill>
            <a:ln w="12700">
              <a:miter lim="400000"/>
            </a:ln>
          </p:spPr>
          <p:txBody>
            <a:bodyPr lIns="0" tIns="0" rIns="0" bIns="0" anchor="ctr"/>
            <a:lstStyle/>
            <a:p>
              <a:pPr lvl="0">
                <a:defRPr sz="3200">
                  <a:solidFill>
                    <a:srgbClr val="FFFFFF"/>
                  </a:solidFill>
                </a:defRPr>
              </a:pPr>
              <a:endParaRPr>
                <a:latin typeface="微软雅黑" pitchFamily="34" charset="-122"/>
                <a:ea typeface="微软雅黑" pitchFamily="34" charset="-122"/>
              </a:endParaRPr>
            </a:p>
          </p:txBody>
        </p:sp>
        <p:sp>
          <p:nvSpPr>
            <p:cNvPr id="68" name="Shape 834"/>
            <p:cNvSpPr/>
            <p:nvPr/>
          </p:nvSpPr>
          <p:spPr>
            <a:xfrm>
              <a:off x="16000807" y="4860971"/>
              <a:ext cx="549704" cy="823694"/>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nSpc>
                  <a:spcPct val="150000"/>
                </a:lnSpc>
                <a:defRPr sz="4000">
                  <a:solidFill>
                    <a:srgbClr val="FFFFFF"/>
                  </a:solidFill>
                  <a:latin typeface="FontAwesome"/>
                  <a:ea typeface="FontAwesome"/>
                  <a:cs typeface="FontAwesome"/>
                  <a:sym typeface="FontAwesome"/>
                </a:defRPr>
              </a:lvl1pPr>
            </a:lstStyle>
            <a:p>
              <a:pPr lvl="0">
                <a:lnSpc>
                  <a:spcPct val="100000"/>
                </a:lnSpc>
                <a:defRPr sz="1800">
                  <a:solidFill>
                    <a:srgbClr val="000000"/>
                  </a:solidFill>
                </a:defRPr>
              </a:pPr>
              <a:r>
                <a:rPr lang="en-US" sz="2800" dirty="0">
                  <a:solidFill>
                    <a:schemeClr val="bg1"/>
                  </a:solidFill>
                  <a:latin typeface="微软雅黑" pitchFamily="34" charset="-122"/>
                  <a:ea typeface="微软雅黑" pitchFamily="34" charset="-122"/>
                </a:rPr>
                <a:t>C</a:t>
              </a:r>
              <a:endParaRPr sz="2800" dirty="0">
                <a:solidFill>
                  <a:schemeClr val="bg1"/>
                </a:solidFill>
                <a:latin typeface="微软雅黑" pitchFamily="34" charset="-122"/>
                <a:ea typeface="微软雅黑" pitchFamily="34" charset="-122"/>
              </a:endParaRPr>
            </a:p>
          </p:txBody>
        </p:sp>
        <p:sp>
          <p:nvSpPr>
            <p:cNvPr id="69" name="AutoShape 30"/>
            <p:cNvSpPr>
              <a:spLocks/>
            </p:cNvSpPr>
            <p:nvPr/>
          </p:nvSpPr>
          <p:spPr bwMode="auto">
            <a:xfrm>
              <a:off x="17312826" y="5195831"/>
              <a:ext cx="6017833" cy="9525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r>
                <a:rPr lang="en-US" altLang="zh-CN">
                  <a:solidFill>
                    <a:schemeClr val="tx2"/>
                  </a:solidFill>
                  <a:latin typeface="微软雅黑" pitchFamily="34" charset="-122"/>
                  <a:ea typeface="微软雅黑" pitchFamily="34" charset="-122"/>
                </a:rPr>
                <a:t> </a:t>
              </a:r>
              <a:r>
                <a:rPr lang="en-US" altLang="zh-CN" smtClean="0">
                  <a:solidFill>
                    <a:schemeClr val="tx2"/>
                  </a:solidFill>
                  <a:latin typeface="微软雅黑" pitchFamily="34" charset="-122"/>
                  <a:ea typeface="微软雅黑" pitchFamily="34" charset="-122"/>
                </a:rPr>
                <a:t>A </a:t>
              </a:r>
              <a:r>
                <a:rPr lang="en-US" altLang="zh-CN">
                  <a:solidFill>
                    <a:schemeClr val="tx2"/>
                  </a:solidFill>
                  <a:latin typeface="微软雅黑" pitchFamily="34" charset="-122"/>
                  <a:ea typeface="微软雅黑" pitchFamily="34" charset="-122"/>
                </a:rPr>
                <a:t>traffic sign recognition system </a:t>
              </a:r>
              <a:r>
                <a:rPr lang="en-US" altLang="zh-CN" smtClean="0">
                  <a:solidFill>
                    <a:schemeClr val="tx2"/>
                  </a:solidFill>
                  <a:latin typeface="微软雅黑" pitchFamily="34" charset="-122"/>
                  <a:ea typeface="微软雅黑" pitchFamily="34" charset="-122"/>
                </a:rPr>
                <a:t>that </a:t>
              </a:r>
              <a:r>
                <a:rPr lang="en-US" altLang="zh-CN">
                  <a:solidFill>
                    <a:schemeClr val="tx2"/>
                  </a:solidFill>
                  <a:latin typeface="微软雅黑" pitchFamily="34" charset="-122"/>
                  <a:ea typeface="微软雅黑" pitchFamily="34" charset="-122"/>
                </a:rPr>
                <a:t>is composed of two main phases, which are shape classification and content classification, was proposed. For shape classification, the shape of the bounded object is determined by MLP. As for content classification, a Single-Layer </a:t>
              </a:r>
              <a:r>
                <a:rPr lang="en-US" altLang="zh-CN" smtClean="0">
                  <a:solidFill>
                    <a:schemeClr val="tx2"/>
                  </a:solidFill>
                  <a:latin typeface="微软雅黑" pitchFamily="34" charset="-122"/>
                  <a:ea typeface="微软雅黑" pitchFamily="34" charset="-122"/>
                </a:rPr>
                <a:t>Perceptron </a:t>
              </a:r>
              <a:r>
                <a:rPr lang="en-US" altLang="zh-CN">
                  <a:solidFill>
                    <a:schemeClr val="tx2"/>
                  </a:solidFill>
                  <a:latin typeface="微软雅黑" pitchFamily="34" charset="-122"/>
                  <a:ea typeface="微软雅黑" pitchFamily="34" charset="-122"/>
                </a:rPr>
                <a:t>is leveraged to determine the symbol of the traffic sign.</a:t>
              </a:r>
              <a:endParaRPr lang="en-US" altLang="zh-CN" dirty="0">
                <a:solidFill>
                  <a:schemeClr val="tx2"/>
                </a:solidFill>
                <a:latin typeface="微软雅黑" pitchFamily="34" charset="-122"/>
                <a:ea typeface="微软雅黑" pitchFamily="34" charset="-122"/>
              </a:endParaRPr>
            </a:p>
          </p:txBody>
        </p:sp>
        <p:sp>
          <p:nvSpPr>
            <p:cNvPr id="70" name="AutoShape 31"/>
            <p:cNvSpPr>
              <a:spLocks/>
            </p:cNvSpPr>
            <p:nvPr/>
          </p:nvSpPr>
          <p:spPr bwMode="auto">
            <a:xfrm>
              <a:off x="17325527" y="4619515"/>
              <a:ext cx="3848100" cy="35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452872">
                <a:spcBef>
                  <a:spcPts val="1189"/>
                </a:spcBef>
                <a:defRPr/>
              </a:pPr>
              <a:r>
                <a:rPr lang="en-US" altLang="zh-CN" sz="2400" b="1" smtClean="0">
                  <a:solidFill>
                    <a:schemeClr val="accent6"/>
                  </a:solidFill>
                  <a:latin typeface="微软雅黑" pitchFamily="34" charset="-122"/>
                  <a:ea typeface="微软雅黑" pitchFamily="34" charset="-122"/>
                  <a:cs typeface="Gill Sans" charset="0"/>
                  <a:sym typeface="Lato" charset="0"/>
                </a:rPr>
                <a:t>SLP methods</a:t>
              </a:r>
              <a:endParaRPr lang="es-ES" altLang="zh-CN" sz="4400" dirty="0">
                <a:solidFill>
                  <a:schemeClr val="accent6"/>
                </a:solidFill>
                <a:latin typeface="微软雅黑" pitchFamily="34" charset="-122"/>
                <a:ea typeface="微软雅黑" pitchFamily="34" charset="-122"/>
                <a:cs typeface="Gill Sans" charset="0"/>
              </a:endParaRPr>
            </a:p>
          </p:txBody>
        </p:sp>
      </p:grpSp>
      <p:grpSp>
        <p:nvGrpSpPr>
          <p:cNvPr id="71" name="组合 70"/>
          <p:cNvGrpSpPr/>
          <p:nvPr/>
        </p:nvGrpSpPr>
        <p:grpSpPr>
          <a:xfrm>
            <a:off x="11036289" y="6223924"/>
            <a:ext cx="5345967" cy="1079440"/>
            <a:chOff x="16714141" y="7386796"/>
            <a:chExt cx="7638515" cy="1545890"/>
          </a:xfrm>
        </p:grpSpPr>
        <p:sp>
          <p:nvSpPr>
            <p:cNvPr id="72" name="Shape 841"/>
            <p:cNvSpPr/>
            <p:nvPr/>
          </p:nvSpPr>
          <p:spPr>
            <a:xfrm>
              <a:off x="16714141" y="7596640"/>
              <a:ext cx="1187847" cy="1187848"/>
            </a:xfrm>
            <a:prstGeom prst="roundRect">
              <a:avLst>
                <a:gd name="adj" fmla="val 18176"/>
              </a:avLst>
            </a:prstGeom>
            <a:solidFill>
              <a:schemeClr val="accent5"/>
            </a:solidFill>
            <a:ln w="12700">
              <a:miter lim="400000"/>
            </a:ln>
          </p:spPr>
          <p:txBody>
            <a:bodyPr lIns="0" tIns="0" rIns="0" bIns="0" anchor="ctr"/>
            <a:lstStyle/>
            <a:p>
              <a:pPr lvl="0">
                <a:defRPr sz="3200">
                  <a:solidFill>
                    <a:srgbClr val="FFFFFF"/>
                  </a:solidFill>
                </a:defRPr>
              </a:pPr>
              <a:endParaRPr>
                <a:latin typeface="微软雅黑" pitchFamily="34" charset="-122"/>
                <a:ea typeface="微软雅黑" pitchFamily="34" charset="-122"/>
              </a:endParaRPr>
            </a:p>
          </p:txBody>
        </p:sp>
        <p:sp>
          <p:nvSpPr>
            <p:cNvPr id="73" name="Shape 842"/>
            <p:cNvSpPr/>
            <p:nvPr/>
          </p:nvSpPr>
          <p:spPr>
            <a:xfrm>
              <a:off x="16998052" y="7746912"/>
              <a:ext cx="597801" cy="823694"/>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nSpc>
                  <a:spcPct val="150000"/>
                </a:lnSpc>
                <a:defRPr sz="4000">
                  <a:solidFill>
                    <a:srgbClr val="FFFFFF"/>
                  </a:solidFill>
                  <a:latin typeface="FontAwesome"/>
                  <a:ea typeface="FontAwesome"/>
                  <a:cs typeface="FontAwesome"/>
                  <a:sym typeface="FontAwesome"/>
                </a:defRPr>
              </a:lvl1pPr>
            </a:lstStyle>
            <a:p>
              <a:pPr lvl="0">
                <a:lnSpc>
                  <a:spcPct val="100000"/>
                </a:lnSpc>
                <a:defRPr sz="1800">
                  <a:solidFill>
                    <a:srgbClr val="000000"/>
                  </a:solidFill>
                </a:defRPr>
              </a:pPr>
              <a:r>
                <a:rPr lang="en-US" sz="2800" dirty="0">
                  <a:solidFill>
                    <a:schemeClr val="bg1"/>
                  </a:solidFill>
                  <a:latin typeface="微软雅黑" pitchFamily="34" charset="-122"/>
                  <a:ea typeface="微软雅黑" pitchFamily="34" charset="-122"/>
                </a:rPr>
                <a:t>D</a:t>
              </a:r>
              <a:endParaRPr sz="2800" dirty="0">
                <a:solidFill>
                  <a:schemeClr val="bg1"/>
                </a:solidFill>
                <a:latin typeface="微软雅黑" pitchFamily="34" charset="-122"/>
                <a:ea typeface="微软雅黑" pitchFamily="34" charset="-122"/>
              </a:endParaRPr>
            </a:p>
          </p:txBody>
        </p:sp>
        <p:sp>
          <p:nvSpPr>
            <p:cNvPr id="74" name="AutoShape 30"/>
            <p:cNvSpPr>
              <a:spLocks/>
            </p:cNvSpPr>
            <p:nvPr/>
          </p:nvSpPr>
          <p:spPr bwMode="auto">
            <a:xfrm>
              <a:off x="18192824" y="7980184"/>
              <a:ext cx="6159832" cy="9525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r>
                <a:rPr lang="en-US" altLang="zh-CN">
                  <a:solidFill>
                    <a:schemeClr val="tx2"/>
                  </a:solidFill>
                  <a:latin typeface="微软雅黑" pitchFamily="34" charset="-122"/>
                  <a:ea typeface="微软雅黑" pitchFamily="34" charset="-122"/>
                </a:rPr>
                <a:t>A</a:t>
              </a:r>
              <a:r>
                <a:rPr lang="en-US" altLang="zh-CN" smtClean="0">
                  <a:solidFill>
                    <a:schemeClr val="tx2"/>
                  </a:solidFill>
                  <a:latin typeface="微软雅黑" pitchFamily="34" charset="-122"/>
                  <a:ea typeface="微软雅黑" pitchFamily="34" charset="-122"/>
                </a:rPr>
                <a:t> </a:t>
              </a:r>
              <a:r>
                <a:rPr lang="en-US" altLang="zh-CN">
                  <a:solidFill>
                    <a:schemeClr val="tx2"/>
                  </a:solidFill>
                  <a:latin typeface="微软雅黑" pitchFamily="34" charset="-122"/>
                  <a:ea typeface="微软雅黑" pitchFamily="34" charset="-122"/>
                </a:rPr>
                <a:t>traffic sign recognition system based on the generalization properties of support vector machines (SVMs) was proposed. The work segments the traffic sign from the images. Some geometric shape related features such as size, ratio, or shape are analysed. Classification is then performed using linear SVMs with Gaussian kernels. Different one-versus-all SVMs classifiers were used for every colour and shape.</a:t>
              </a:r>
              <a:endParaRPr lang="en-US" altLang="zh-CN" dirty="0">
                <a:solidFill>
                  <a:schemeClr val="tx2"/>
                </a:solidFill>
                <a:latin typeface="微软雅黑" pitchFamily="34" charset="-122"/>
                <a:ea typeface="微软雅黑" pitchFamily="34" charset="-122"/>
              </a:endParaRPr>
            </a:p>
          </p:txBody>
        </p:sp>
        <p:sp>
          <p:nvSpPr>
            <p:cNvPr id="75" name="AutoShape 31"/>
            <p:cNvSpPr>
              <a:spLocks/>
            </p:cNvSpPr>
            <p:nvPr/>
          </p:nvSpPr>
          <p:spPr bwMode="auto">
            <a:xfrm>
              <a:off x="18205525" y="7386796"/>
              <a:ext cx="3848100" cy="35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452872">
                <a:spcBef>
                  <a:spcPts val="1189"/>
                </a:spcBef>
                <a:defRPr/>
              </a:pPr>
              <a:r>
                <a:rPr lang="en-US" altLang="zh-CN" sz="2400" b="1" smtClean="0">
                  <a:solidFill>
                    <a:schemeClr val="accent5"/>
                  </a:solidFill>
                  <a:latin typeface="微软雅黑" pitchFamily="34" charset="-122"/>
                  <a:ea typeface="微软雅黑" pitchFamily="34" charset="-122"/>
                  <a:cs typeface="Gill Sans" charset="0"/>
                  <a:sym typeface="Lato" charset="0"/>
                </a:rPr>
                <a:t>SVM methods</a:t>
              </a:r>
              <a:endParaRPr lang="es-ES" altLang="zh-CN" sz="4400" dirty="0">
                <a:solidFill>
                  <a:schemeClr val="accent5"/>
                </a:solidFill>
                <a:latin typeface="微软雅黑" pitchFamily="34" charset="-122"/>
                <a:ea typeface="微软雅黑" pitchFamily="34" charset="-122"/>
                <a:cs typeface="Gill Sans" charset="0"/>
              </a:endParaRPr>
            </a:p>
          </p:txBody>
        </p:sp>
      </p:grpSp>
      <p:sp>
        <p:nvSpPr>
          <p:cNvPr id="81" name="Freeform 8"/>
          <p:cNvSpPr>
            <a:spLocks noEditPoints="1"/>
          </p:cNvSpPr>
          <p:nvPr/>
        </p:nvSpPr>
        <p:spPr bwMode="auto">
          <a:xfrm>
            <a:off x="333146" y="145381"/>
            <a:ext cx="749386" cy="617063"/>
          </a:xfrm>
          <a:custGeom>
            <a:avLst/>
            <a:gdLst>
              <a:gd name="T0" fmla="*/ 79 w 477"/>
              <a:gd name="T1" fmla="*/ 129 h 393"/>
              <a:gd name="T2" fmla="*/ 96 w 477"/>
              <a:gd name="T3" fmla="*/ 125 h 393"/>
              <a:gd name="T4" fmla="*/ 100 w 477"/>
              <a:gd name="T5" fmla="*/ 126 h 393"/>
              <a:gd name="T6" fmla="*/ 104 w 477"/>
              <a:gd name="T7" fmla="*/ 124 h 393"/>
              <a:gd name="T8" fmla="*/ 108 w 477"/>
              <a:gd name="T9" fmla="*/ 141 h 393"/>
              <a:gd name="T10" fmla="*/ 119 w 477"/>
              <a:gd name="T11" fmla="*/ 170 h 393"/>
              <a:gd name="T12" fmla="*/ 111 w 477"/>
              <a:gd name="T13" fmla="*/ 99 h 393"/>
              <a:gd name="T14" fmla="*/ 101 w 477"/>
              <a:gd name="T15" fmla="*/ 36 h 393"/>
              <a:gd name="T16" fmla="*/ 91 w 477"/>
              <a:gd name="T17" fmla="*/ 99 h 393"/>
              <a:gd name="T18" fmla="*/ 96 w 477"/>
              <a:gd name="T19" fmla="*/ 116 h 393"/>
              <a:gd name="T20" fmla="*/ 105 w 477"/>
              <a:gd name="T21" fmla="*/ 114 h 393"/>
              <a:gd name="T22" fmla="*/ 106 w 477"/>
              <a:gd name="T23" fmla="*/ 119 h 393"/>
              <a:gd name="T24" fmla="*/ 104 w 477"/>
              <a:gd name="T25" fmla="*/ 122 h 393"/>
              <a:gd name="T26" fmla="*/ 100 w 477"/>
              <a:gd name="T27" fmla="*/ 123 h 393"/>
              <a:gd name="T28" fmla="*/ 96 w 477"/>
              <a:gd name="T29" fmla="*/ 121 h 393"/>
              <a:gd name="T30" fmla="*/ 96 w 477"/>
              <a:gd name="T31" fmla="*/ 116 h 393"/>
              <a:gd name="T32" fmla="*/ 463 w 477"/>
              <a:gd name="T33" fmla="*/ 269 h 393"/>
              <a:gd name="T34" fmla="*/ 399 w 477"/>
              <a:gd name="T35" fmla="*/ 269 h 393"/>
              <a:gd name="T36" fmla="*/ 385 w 477"/>
              <a:gd name="T37" fmla="*/ 370 h 393"/>
              <a:gd name="T38" fmla="*/ 441 w 477"/>
              <a:gd name="T39" fmla="*/ 300 h 393"/>
              <a:gd name="T40" fmla="*/ 391 w 477"/>
              <a:gd name="T41" fmla="*/ 270 h 393"/>
              <a:gd name="T42" fmla="*/ 431 w 477"/>
              <a:gd name="T43" fmla="*/ 229 h 393"/>
              <a:gd name="T44" fmla="*/ 408 w 477"/>
              <a:gd name="T45" fmla="*/ 199 h 393"/>
              <a:gd name="T46" fmla="*/ 398 w 477"/>
              <a:gd name="T47" fmla="*/ 136 h 393"/>
              <a:gd name="T48" fmla="*/ 388 w 477"/>
              <a:gd name="T49" fmla="*/ 199 h 393"/>
              <a:gd name="T50" fmla="*/ 55 w 477"/>
              <a:gd name="T51" fmla="*/ 300 h 393"/>
              <a:gd name="T52" fmla="*/ 46 w 477"/>
              <a:gd name="T53" fmla="*/ 237 h 393"/>
              <a:gd name="T54" fmla="*/ 36 w 477"/>
              <a:gd name="T55" fmla="*/ 300 h 393"/>
              <a:gd name="T56" fmla="*/ 92 w 477"/>
              <a:gd name="T57" fmla="*/ 370 h 393"/>
              <a:gd name="T58" fmla="*/ 37 w 477"/>
              <a:gd name="T59" fmla="*/ 230 h 393"/>
              <a:gd name="T60" fmla="*/ 86 w 477"/>
              <a:gd name="T61" fmla="*/ 269 h 393"/>
              <a:gd name="T62" fmla="*/ 125 w 477"/>
              <a:gd name="T63" fmla="*/ 270 h 393"/>
              <a:gd name="T64" fmla="*/ 111 w 477"/>
              <a:gd name="T65" fmla="*/ 168 h 393"/>
              <a:gd name="T66" fmla="*/ 47 w 477"/>
              <a:gd name="T67" fmla="*/ 168 h 393"/>
              <a:gd name="T68" fmla="*/ 37 w 477"/>
              <a:gd name="T69" fmla="*/ 230 h 393"/>
              <a:gd name="T70" fmla="*/ 96 w 477"/>
              <a:gd name="T71" fmla="*/ 378 h 393"/>
              <a:gd name="T72" fmla="*/ 382 w 477"/>
              <a:gd name="T73" fmla="*/ 393 h 393"/>
              <a:gd name="T74" fmla="*/ 318 w 477"/>
              <a:gd name="T75" fmla="*/ 181 h 393"/>
              <a:gd name="T76" fmla="*/ 234 w 477"/>
              <a:gd name="T77" fmla="*/ 106 h 393"/>
              <a:gd name="T78" fmla="*/ 287 w 477"/>
              <a:gd name="T79" fmla="*/ 72 h 393"/>
              <a:gd name="T80" fmla="*/ 265 w 477"/>
              <a:gd name="T81" fmla="*/ 48 h 393"/>
              <a:gd name="T82" fmla="*/ 236 w 477"/>
              <a:gd name="T83" fmla="*/ 89 h 393"/>
              <a:gd name="T84" fmla="*/ 192 w 477"/>
              <a:gd name="T85" fmla="*/ 91 h 393"/>
              <a:gd name="T86" fmla="*/ 222 w 477"/>
              <a:gd name="T87" fmla="*/ 85 h 393"/>
              <a:gd name="T88" fmla="*/ 155 w 477"/>
              <a:gd name="T89" fmla="*/ 22 h 393"/>
              <a:gd name="T90" fmla="*/ 164 w 477"/>
              <a:gd name="T91" fmla="*/ 130 h 393"/>
              <a:gd name="T92" fmla="*/ 240 w 477"/>
              <a:gd name="T93" fmla="*/ 136 h 393"/>
              <a:gd name="T94" fmla="*/ 230 w 477"/>
              <a:gd name="T95" fmla="*/ 160 h 393"/>
              <a:gd name="T96" fmla="*/ 256 w 477"/>
              <a:gd name="T97" fmla="*/ 160 h 393"/>
              <a:gd name="T98" fmla="*/ 247 w 477"/>
              <a:gd name="T99" fmla="*/ 136 h 393"/>
              <a:gd name="T100" fmla="*/ 321 w 477"/>
              <a:gd name="T101" fmla="*/ 130 h 393"/>
              <a:gd name="T102" fmla="*/ 330 w 477"/>
              <a:gd name="T103" fmla="*/ 22 h 393"/>
              <a:gd name="T104" fmla="*/ 337 w 477"/>
              <a:gd name="T105" fmla="*/ 7 h 393"/>
              <a:gd name="T106" fmla="*/ 155 w 477"/>
              <a:gd name="T107" fmla="*/ 0 h 393"/>
              <a:gd name="T108" fmla="*/ 148 w 477"/>
              <a:gd name="T109" fmla="*/ 15 h 393"/>
              <a:gd name="T110" fmla="*/ 181 w 477"/>
              <a:gd name="T111" fmla="*/ 36 h 393"/>
              <a:gd name="T112" fmla="*/ 297 w 477"/>
              <a:gd name="T113" fmla="*/ 30 h 393"/>
              <a:gd name="T114" fmla="*/ 304 w 477"/>
              <a:gd name="T115" fmla="*/ 115 h 393"/>
              <a:gd name="T116" fmla="*/ 188 w 477"/>
              <a:gd name="T117" fmla="*/ 121 h 393"/>
              <a:gd name="T118" fmla="*/ 181 w 477"/>
              <a:gd name="T119" fmla="*/ 36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7" h="393">
                <a:moveTo>
                  <a:pt x="58" y="134"/>
                </a:moveTo>
                <a:cubicBezTo>
                  <a:pt x="64" y="131"/>
                  <a:pt x="71" y="129"/>
                  <a:pt x="79" y="129"/>
                </a:cubicBezTo>
                <a:cubicBezTo>
                  <a:pt x="85" y="129"/>
                  <a:pt x="90" y="130"/>
                  <a:pt x="95" y="132"/>
                </a:cubicBezTo>
                <a:cubicBezTo>
                  <a:pt x="96" y="125"/>
                  <a:pt x="96" y="125"/>
                  <a:pt x="96" y="125"/>
                </a:cubicBezTo>
                <a:cubicBezTo>
                  <a:pt x="96" y="124"/>
                  <a:pt x="97" y="124"/>
                  <a:pt x="98" y="124"/>
                </a:cubicBezTo>
                <a:cubicBezTo>
                  <a:pt x="100" y="126"/>
                  <a:pt x="100" y="126"/>
                  <a:pt x="100" y="126"/>
                </a:cubicBezTo>
                <a:cubicBezTo>
                  <a:pt x="100" y="126"/>
                  <a:pt x="102" y="126"/>
                  <a:pt x="102" y="126"/>
                </a:cubicBezTo>
                <a:cubicBezTo>
                  <a:pt x="104" y="124"/>
                  <a:pt x="104" y="124"/>
                  <a:pt x="104" y="124"/>
                </a:cubicBezTo>
                <a:cubicBezTo>
                  <a:pt x="105" y="124"/>
                  <a:pt x="106" y="124"/>
                  <a:pt x="106" y="125"/>
                </a:cubicBezTo>
                <a:cubicBezTo>
                  <a:pt x="108" y="141"/>
                  <a:pt x="108" y="141"/>
                  <a:pt x="108" y="141"/>
                </a:cubicBezTo>
                <a:cubicBezTo>
                  <a:pt x="115" y="149"/>
                  <a:pt x="119" y="158"/>
                  <a:pt x="119" y="168"/>
                </a:cubicBezTo>
                <a:cubicBezTo>
                  <a:pt x="119" y="169"/>
                  <a:pt x="119" y="169"/>
                  <a:pt x="119" y="170"/>
                </a:cubicBezTo>
                <a:cubicBezTo>
                  <a:pt x="147" y="170"/>
                  <a:pt x="147" y="170"/>
                  <a:pt x="147" y="170"/>
                </a:cubicBezTo>
                <a:cubicBezTo>
                  <a:pt x="147" y="128"/>
                  <a:pt x="139" y="105"/>
                  <a:pt x="111" y="99"/>
                </a:cubicBezTo>
                <a:cubicBezTo>
                  <a:pt x="124" y="95"/>
                  <a:pt x="133" y="83"/>
                  <a:pt x="133" y="69"/>
                </a:cubicBezTo>
                <a:cubicBezTo>
                  <a:pt x="133" y="51"/>
                  <a:pt x="119" y="36"/>
                  <a:pt x="101" y="36"/>
                </a:cubicBezTo>
                <a:cubicBezTo>
                  <a:pt x="83" y="36"/>
                  <a:pt x="69" y="51"/>
                  <a:pt x="69" y="69"/>
                </a:cubicBezTo>
                <a:cubicBezTo>
                  <a:pt x="69" y="83"/>
                  <a:pt x="78" y="95"/>
                  <a:pt x="91" y="99"/>
                </a:cubicBezTo>
                <a:cubicBezTo>
                  <a:pt x="73" y="103"/>
                  <a:pt x="63" y="115"/>
                  <a:pt x="58" y="134"/>
                </a:cubicBezTo>
                <a:close/>
                <a:moveTo>
                  <a:pt x="96" y="116"/>
                </a:moveTo>
                <a:cubicBezTo>
                  <a:pt x="96" y="115"/>
                  <a:pt x="97" y="114"/>
                  <a:pt x="97" y="114"/>
                </a:cubicBezTo>
                <a:cubicBezTo>
                  <a:pt x="105" y="114"/>
                  <a:pt x="105" y="114"/>
                  <a:pt x="105" y="114"/>
                </a:cubicBezTo>
                <a:cubicBezTo>
                  <a:pt x="105" y="114"/>
                  <a:pt x="106" y="115"/>
                  <a:pt x="106" y="116"/>
                </a:cubicBezTo>
                <a:cubicBezTo>
                  <a:pt x="106" y="119"/>
                  <a:pt x="106" y="119"/>
                  <a:pt x="106" y="119"/>
                </a:cubicBezTo>
                <a:cubicBezTo>
                  <a:pt x="106" y="120"/>
                  <a:pt x="106" y="121"/>
                  <a:pt x="106" y="121"/>
                </a:cubicBezTo>
                <a:cubicBezTo>
                  <a:pt x="106" y="121"/>
                  <a:pt x="105" y="121"/>
                  <a:pt x="104" y="122"/>
                </a:cubicBezTo>
                <a:cubicBezTo>
                  <a:pt x="102" y="123"/>
                  <a:pt x="102" y="123"/>
                  <a:pt x="102" y="123"/>
                </a:cubicBezTo>
                <a:cubicBezTo>
                  <a:pt x="102" y="123"/>
                  <a:pt x="100" y="123"/>
                  <a:pt x="100" y="123"/>
                </a:cubicBezTo>
                <a:cubicBezTo>
                  <a:pt x="98" y="122"/>
                  <a:pt x="98" y="122"/>
                  <a:pt x="98" y="122"/>
                </a:cubicBezTo>
                <a:cubicBezTo>
                  <a:pt x="97" y="121"/>
                  <a:pt x="96" y="121"/>
                  <a:pt x="96" y="121"/>
                </a:cubicBezTo>
                <a:cubicBezTo>
                  <a:pt x="96" y="121"/>
                  <a:pt x="96" y="120"/>
                  <a:pt x="96" y="119"/>
                </a:cubicBezTo>
                <a:lnTo>
                  <a:pt x="96" y="116"/>
                </a:lnTo>
                <a:close/>
                <a:moveTo>
                  <a:pt x="441" y="300"/>
                </a:moveTo>
                <a:cubicBezTo>
                  <a:pt x="454" y="296"/>
                  <a:pt x="463" y="283"/>
                  <a:pt x="463" y="269"/>
                </a:cubicBezTo>
                <a:cubicBezTo>
                  <a:pt x="463" y="251"/>
                  <a:pt x="449" y="237"/>
                  <a:pt x="431" y="237"/>
                </a:cubicBezTo>
                <a:cubicBezTo>
                  <a:pt x="413" y="237"/>
                  <a:pt x="399" y="251"/>
                  <a:pt x="399" y="269"/>
                </a:cubicBezTo>
                <a:cubicBezTo>
                  <a:pt x="399" y="283"/>
                  <a:pt x="408" y="296"/>
                  <a:pt x="421" y="300"/>
                </a:cubicBezTo>
                <a:cubicBezTo>
                  <a:pt x="393" y="306"/>
                  <a:pt x="385" y="328"/>
                  <a:pt x="385" y="370"/>
                </a:cubicBezTo>
                <a:cubicBezTo>
                  <a:pt x="477" y="370"/>
                  <a:pt x="477" y="370"/>
                  <a:pt x="477" y="370"/>
                </a:cubicBezTo>
                <a:cubicBezTo>
                  <a:pt x="477" y="328"/>
                  <a:pt x="469" y="306"/>
                  <a:pt x="441" y="300"/>
                </a:cubicBezTo>
                <a:close/>
                <a:moveTo>
                  <a:pt x="352" y="270"/>
                </a:moveTo>
                <a:cubicBezTo>
                  <a:pt x="391" y="270"/>
                  <a:pt x="391" y="270"/>
                  <a:pt x="391" y="270"/>
                </a:cubicBezTo>
                <a:cubicBezTo>
                  <a:pt x="391" y="269"/>
                  <a:pt x="391" y="269"/>
                  <a:pt x="391" y="269"/>
                </a:cubicBezTo>
                <a:cubicBezTo>
                  <a:pt x="391" y="247"/>
                  <a:pt x="409" y="229"/>
                  <a:pt x="431" y="229"/>
                </a:cubicBezTo>
                <a:cubicBezTo>
                  <a:pt x="434" y="229"/>
                  <a:pt x="437" y="229"/>
                  <a:pt x="440" y="230"/>
                </a:cubicBezTo>
                <a:cubicBezTo>
                  <a:pt x="435" y="213"/>
                  <a:pt x="425" y="203"/>
                  <a:pt x="408" y="199"/>
                </a:cubicBezTo>
                <a:cubicBezTo>
                  <a:pt x="421" y="195"/>
                  <a:pt x="430" y="183"/>
                  <a:pt x="430" y="168"/>
                </a:cubicBezTo>
                <a:cubicBezTo>
                  <a:pt x="430" y="151"/>
                  <a:pt x="416" y="136"/>
                  <a:pt x="398" y="136"/>
                </a:cubicBezTo>
                <a:cubicBezTo>
                  <a:pt x="380" y="136"/>
                  <a:pt x="366" y="151"/>
                  <a:pt x="366" y="168"/>
                </a:cubicBezTo>
                <a:cubicBezTo>
                  <a:pt x="366" y="183"/>
                  <a:pt x="375" y="195"/>
                  <a:pt x="388" y="199"/>
                </a:cubicBezTo>
                <a:cubicBezTo>
                  <a:pt x="360" y="205"/>
                  <a:pt x="352" y="228"/>
                  <a:pt x="352" y="270"/>
                </a:cubicBezTo>
                <a:close/>
                <a:moveTo>
                  <a:pt x="55" y="300"/>
                </a:moveTo>
                <a:cubicBezTo>
                  <a:pt x="69" y="296"/>
                  <a:pt x="78" y="283"/>
                  <a:pt x="78" y="269"/>
                </a:cubicBezTo>
                <a:cubicBezTo>
                  <a:pt x="78" y="251"/>
                  <a:pt x="64" y="237"/>
                  <a:pt x="46" y="237"/>
                </a:cubicBezTo>
                <a:cubicBezTo>
                  <a:pt x="28" y="237"/>
                  <a:pt x="14" y="251"/>
                  <a:pt x="14" y="269"/>
                </a:cubicBezTo>
                <a:cubicBezTo>
                  <a:pt x="14" y="283"/>
                  <a:pt x="23" y="296"/>
                  <a:pt x="36" y="300"/>
                </a:cubicBezTo>
                <a:cubicBezTo>
                  <a:pt x="8" y="306"/>
                  <a:pt x="0" y="328"/>
                  <a:pt x="0" y="370"/>
                </a:cubicBezTo>
                <a:cubicBezTo>
                  <a:pt x="92" y="370"/>
                  <a:pt x="92" y="370"/>
                  <a:pt x="92" y="370"/>
                </a:cubicBezTo>
                <a:cubicBezTo>
                  <a:pt x="92" y="328"/>
                  <a:pt x="84" y="306"/>
                  <a:pt x="55" y="300"/>
                </a:cubicBezTo>
                <a:close/>
                <a:moveTo>
                  <a:pt x="37" y="230"/>
                </a:moveTo>
                <a:cubicBezTo>
                  <a:pt x="40" y="229"/>
                  <a:pt x="43" y="229"/>
                  <a:pt x="46" y="229"/>
                </a:cubicBezTo>
                <a:cubicBezTo>
                  <a:pt x="68" y="229"/>
                  <a:pt x="86" y="247"/>
                  <a:pt x="86" y="269"/>
                </a:cubicBezTo>
                <a:cubicBezTo>
                  <a:pt x="86" y="269"/>
                  <a:pt x="86" y="269"/>
                  <a:pt x="86" y="270"/>
                </a:cubicBezTo>
                <a:cubicBezTo>
                  <a:pt x="125" y="270"/>
                  <a:pt x="125" y="270"/>
                  <a:pt x="125" y="270"/>
                </a:cubicBezTo>
                <a:cubicBezTo>
                  <a:pt x="125" y="228"/>
                  <a:pt x="117" y="205"/>
                  <a:pt x="88" y="199"/>
                </a:cubicBezTo>
                <a:cubicBezTo>
                  <a:pt x="102" y="195"/>
                  <a:pt x="111" y="183"/>
                  <a:pt x="111" y="168"/>
                </a:cubicBezTo>
                <a:cubicBezTo>
                  <a:pt x="111" y="151"/>
                  <a:pt x="97" y="136"/>
                  <a:pt x="79" y="136"/>
                </a:cubicBezTo>
                <a:cubicBezTo>
                  <a:pt x="61" y="136"/>
                  <a:pt x="47" y="151"/>
                  <a:pt x="47" y="168"/>
                </a:cubicBezTo>
                <a:cubicBezTo>
                  <a:pt x="47" y="183"/>
                  <a:pt x="56" y="195"/>
                  <a:pt x="69" y="199"/>
                </a:cubicBezTo>
                <a:cubicBezTo>
                  <a:pt x="52" y="203"/>
                  <a:pt x="42" y="213"/>
                  <a:pt x="37" y="230"/>
                </a:cubicBezTo>
                <a:close/>
                <a:moveTo>
                  <a:pt x="159" y="181"/>
                </a:moveTo>
                <a:cubicBezTo>
                  <a:pt x="96" y="378"/>
                  <a:pt x="96" y="378"/>
                  <a:pt x="96" y="378"/>
                </a:cubicBezTo>
                <a:cubicBezTo>
                  <a:pt x="96" y="393"/>
                  <a:pt x="96" y="393"/>
                  <a:pt x="96" y="393"/>
                </a:cubicBezTo>
                <a:cubicBezTo>
                  <a:pt x="382" y="393"/>
                  <a:pt x="382" y="393"/>
                  <a:pt x="382" y="393"/>
                </a:cubicBezTo>
                <a:cubicBezTo>
                  <a:pt x="382" y="378"/>
                  <a:pt x="382" y="378"/>
                  <a:pt x="382" y="378"/>
                </a:cubicBezTo>
                <a:cubicBezTo>
                  <a:pt x="318" y="181"/>
                  <a:pt x="318" y="181"/>
                  <a:pt x="318" y="181"/>
                </a:cubicBezTo>
                <a:lnTo>
                  <a:pt x="159" y="181"/>
                </a:lnTo>
                <a:close/>
                <a:moveTo>
                  <a:pt x="234" y="106"/>
                </a:moveTo>
                <a:cubicBezTo>
                  <a:pt x="279" y="64"/>
                  <a:pt x="279" y="64"/>
                  <a:pt x="279" y="64"/>
                </a:cubicBezTo>
                <a:cubicBezTo>
                  <a:pt x="287" y="72"/>
                  <a:pt x="287" y="72"/>
                  <a:pt x="287" y="72"/>
                </a:cubicBezTo>
                <a:cubicBezTo>
                  <a:pt x="292" y="45"/>
                  <a:pt x="292" y="45"/>
                  <a:pt x="292" y="45"/>
                </a:cubicBezTo>
                <a:cubicBezTo>
                  <a:pt x="265" y="48"/>
                  <a:pt x="265" y="48"/>
                  <a:pt x="265" y="48"/>
                </a:cubicBezTo>
                <a:cubicBezTo>
                  <a:pt x="272" y="56"/>
                  <a:pt x="272" y="56"/>
                  <a:pt x="272" y="56"/>
                </a:cubicBezTo>
                <a:cubicBezTo>
                  <a:pt x="236" y="89"/>
                  <a:pt x="236" y="89"/>
                  <a:pt x="236" y="89"/>
                </a:cubicBezTo>
                <a:cubicBezTo>
                  <a:pt x="224" y="67"/>
                  <a:pt x="224" y="67"/>
                  <a:pt x="224" y="67"/>
                </a:cubicBezTo>
                <a:cubicBezTo>
                  <a:pt x="192" y="91"/>
                  <a:pt x="192" y="91"/>
                  <a:pt x="192" y="91"/>
                </a:cubicBezTo>
                <a:cubicBezTo>
                  <a:pt x="192" y="106"/>
                  <a:pt x="192" y="106"/>
                  <a:pt x="192" y="106"/>
                </a:cubicBezTo>
                <a:cubicBezTo>
                  <a:pt x="222" y="85"/>
                  <a:pt x="222" y="85"/>
                  <a:pt x="222" y="85"/>
                </a:cubicBezTo>
                <a:lnTo>
                  <a:pt x="234" y="106"/>
                </a:lnTo>
                <a:close/>
                <a:moveTo>
                  <a:pt x="155" y="22"/>
                </a:moveTo>
                <a:cubicBezTo>
                  <a:pt x="164" y="22"/>
                  <a:pt x="164" y="22"/>
                  <a:pt x="164" y="22"/>
                </a:cubicBezTo>
                <a:cubicBezTo>
                  <a:pt x="164" y="130"/>
                  <a:pt x="164" y="130"/>
                  <a:pt x="164" y="130"/>
                </a:cubicBezTo>
                <a:cubicBezTo>
                  <a:pt x="164" y="133"/>
                  <a:pt x="167" y="136"/>
                  <a:pt x="171" y="136"/>
                </a:cubicBezTo>
                <a:cubicBezTo>
                  <a:pt x="240" y="136"/>
                  <a:pt x="240" y="136"/>
                  <a:pt x="240" y="136"/>
                </a:cubicBezTo>
                <a:cubicBezTo>
                  <a:pt x="240" y="147"/>
                  <a:pt x="240" y="147"/>
                  <a:pt x="240" y="147"/>
                </a:cubicBezTo>
                <a:cubicBezTo>
                  <a:pt x="234" y="149"/>
                  <a:pt x="230" y="154"/>
                  <a:pt x="230" y="160"/>
                </a:cubicBezTo>
                <a:cubicBezTo>
                  <a:pt x="230" y="167"/>
                  <a:pt x="236" y="173"/>
                  <a:pt x="243" y="173"/>
                </a:cubicBezTo>
                <a:cubicBezTo>
                  <a:pt x="251" y="173"/>
                  <a:pt x="256" y="167"/>
                  <a:pt x="256" y="160"/>
                </a:cubicBezTo>
                <a:cubicBezTo>
                  <a:pt x="256" y="154"/>
                  <a:pt x="252" y="149"/>
                  <a:pt x="247" y="147"/>
                </a:cubicBezTo>
                <a:cubicBezTo>
                  <a:pt x="247" y="136"/>
                  <a:pt x="247" y="136"/>
                  <a:pt x="247" y="136"/>
                </a:cubicBezTo>
                <a:cubicBezTo>
                  <a:pt x="314" y="136"/>
                  <a:pt x="314" y="136"/>
                  <a:pt x="314" y="136"/>
                </a:cubicBezTo>
                <a:cubicBezTo>
                  <a:pt x="318" y="136"/>
                  <a:pt x="321" y="133"/>
                  <a:pt x="321" y="130"/>
                </a:cubicBezTo>
                <a:cubicBezTo>
                  <a:pt x="321" y="22"/>
                  <a:pt x="321" y="22"/>
                  <a:pt x="321" y="22"/>
                </a:cubicBezTo>
                <a:cubicBezTo>
                  <a:pt x="330" y="22"/>
                  <a:pt x="330" y="22"/>
                  <a:pt x="330" y="22"/>
                </a:cubicBezTo>
                <a:cubicBezTo>
                  <a:pt x="334" y="22"/>
                  <a:pt x="337" y="18"/>
                  <a:pt x="337" y="15"/>
                </a:cubicBezTo>
                <a:cubicBezTo>
                  <a:pt x="337" y="7"/>
                  <a:pt x="337" y="7"/>
                  <a:pt x="337" y="7"/>
                </a:cubicBezTo>
                <a:cubicBezTo>
                  <a:pt x="337" y="3"/>
                  <a:pt x="334" y="0"/>
                  <a:pt x="330" y="0"/>
                </a:cubicBezTo>
                <a:cubicBezTo>
                  <a:pt x="155" y="0"/>
                  <a:pt x="155" y="0"/>
                  <a:pt x="155" y="0"/>
                </a:cubicBezTo>
                <a:cubicBezTo>
                  <a:pt x="151" y="0"/>
                  <a:pt x="148" y="3"/>
                  <a:pt x="148" y="7"/>
                </a:cubicBezTo>
                <a:cubicBezTo>
                  <a:pt x="148" y="15"/>
                  <a:pt x="148" y="15"/>
                  <a:pt x="148" y="15"/>
                </a:cubicBezTo>
                <a:cubicBezTo>
                  <a:pt x="148" y="18"/>
                  <a:pt x="151" y="22"/>
                  <a:pt x="155" y="22"/>
                </a:cubicBezTo>
                <a:close/>
                <a:moveTo>
                  <a:pt x="181" y="36"/>
                </a:moveTo>
                <a:cubicBezTo>
                  <a:pt x="181" y="33"/>
                  <a:pt x="184" y="30"/>
                  <a:pt x="188" y="30"/>
                </a:cubicBezTo>
                <a:cubicBezTo>
                  <a:pt x="297" y="30"/>
                  <a:pt x="297" y="30"/>
                  <a:pt x="297" y="30"/>
                </a:cubicBezTo>
                <a:cubicBezTo>
                  <a:pt x="301" y="30"/>
                  <a:pt x="304" y="33"/>
                  <a:pt x="304" y="36"/>
                </a:cubicBezTo>
                <a:cubicBezTo>
                  <a:pt x="304" y="115"/>
                  <a:pt x="304" y="115"/>
                  <a:pt x="304" y="115"/>
                </a:cubicBezTo>
                <a:cubicBezTo>
                  <a:pt x="304" y="118"/>
                  <a:pt x="301" y="121"/>
                  <a:pt x="297" y="121"/>
                </a:cubicBezTo>
                <a:cubicBezTo>
                  <a:pt x="188" y="121"/>
                  <a:pt x="188" y="121"/>
                  <a:pt x="188" y="121"/>
                </a:cubicBezTo>
                <a:cubicBezTo>
                  <a:pt x="184" y="121"/>
                  <a:pt x="181" y="118"/>
                  <a:pt x="181" y="115"/>
                </a:cubicBezTo>
                <a:lnTo>
                  <a:pt x="181" y="36"/>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2234003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down)">
                                      <p:cBhvr>
                                        <p:cTn id="7" dur="348">
                                          <p:stCondLst>
                                            <p:cond delay="0"/>
                                          </p:stCondLst>
                                        </p:cTn>
                                        <p:tgtEl>
                                          <p:spTgt spid="55"/>
                                        </p:tgtEl>
                                      </p:cBhvr>
                                    </p:animEffect>
                                    <p:anim calcmode="lin" valueType="num">
                                      <p:cBhvr>
                                        <p:cTn id="8" dur="1093" tmFilter="0,0; 0.14,0.36; 0.43,0.73; 0.71,0.91; 1.0,1.0">
                                          <p:stCondLst>
                                            <p:cond delay="0"/>
                                          </p:stCondLst>
                                        </p:cTn>
                                        <p:tgtEl>
                                          <p:spTgt spid="55"/>
                                        </p:tgtEl>
                                        <p:attrNameLst>
                                          <p:attrName>ppt_x</p:attrName>
                                        </p:attrNameLst>
                                      </p:cBhvr>
                                      <p:tavLst>
                                        <p:tav tm="0">
                                          <p:val>
                                            <p:strVal val="#ppt_x-0.25"/>
                                          </p:val>
                                        </p:tav>
                                        <p:tav tm="100000">
                                          <p:val>
                                            <p:strVal val="#ppt_x"/>
                                          </p:val>
                                        </p:tav>
                                      </p:tavLst>
                                    </p:anim>
                                    <p:anim calcmode="lin" valueType="num">
                                      <p:cBhvr>
                                        <p:cTn id="9" dur="398" tmFilter="0.0,0.0; 0.25,0.07; 0.50,0.2; 0.75,0.467; 1.0,1.0">
                                          <p:stCondLst>
                                            <p:cond delay="0"/>
                                          </p:stCondLst>
                                        </p:cTn>
                                        <p:tgtEl>
                                          <p:spTgt spid="55"/>
                                        </p:tgtEl>
                                        <p:attrNameLst>
                                          <p:attrName>ppt_y</p:attrName>
                                        </p:attrNameLst>
                                      </p:cBhvr>
                                      <p:tavLst>
                                        <p:tav tm="0" fmla="#ppt_y-sin(pi*$)/3">
                                          <p:val>
                                            <p:fltVal val="0.5"/>
                                          </p:val>
                                        </p:tav>
                                        <p:tav tm="100000">
                                          <p:val>
                                            <p:fltVal val="1"/>
                                          </p:val>
                                        </p:tav>
                                      </p:tavLst>
                                    </p:anim>
                                    <p:anim calcmode="lin" valueType="num">
                                      <p:cBhvr>
                                        <p:cTn id="10" dur="398" tmFilter="0, 0; 0.125,0.2665; 0.25,0.4; 0.375,0.465; 0.5,0.5;  0.625,0.535; 0.75,0.6; 0.875,0.7335; 1,1">
                                          <p:stCondLst>
                                            <p:cond delay="398"/>
                                          </p:stCondLst>
                                        </p:cTn>
                                        <p:tgtEl>
                                          <p:spTgt spid="55"/>
                                        </p:tgtEl>
                                        <p:attrNameLst>
                                          <p:attrName>ppt_y</p:attrName>
                                        </p:attrNameLst>
                                      </p:cBhvr>
                                      <p:tavLst>
                                        <p:tav tm="0" fmla="#ppt_y-sin(pi*$)/9">
                                          <p:val>
                                            <p:fltVal val="0"/>
                                          </p:val>
                                        </p:tav>
                                        <p:tav tm="100000">
                                          <p:val>
                                            <p:fltVal val="1"/>
                                          </p:val>
                                        </p:tav>
                                      </p:tavLst>
                                    </p:anim>
                                    <p:anim calcmode="lin" valueType="num">
                                      <p:cBhvr>
                                        <p:cTn id="11" dur="199" tmFilter="0, 0; 0.125,0.2665; 0.25,0.4; 0.375,0.465; 0.5,0.5;  0.625,0.535; 0.75,0.6; 0.875,0.7335; 1,1">
                                          <p:stCondLst>
                                            <p:cond delay="794"/>
                                          </p:stCondLst>
                                        </p:cTn>
                                        <p:tgtEl>
                                          <p:spTgt spid="55"/>
                                        </p:tgtEl>
                                        <p:attrNameLst>
                                          <p:attrName>ppt_y</p:attrName>
                                        </p:attrNameLst>
                                      </p:cBhvr>
                                      <p:tavLst>
                                        <p:tav tm="0" fmla="#ppt_y-sin(pi*$)/27">
                                          <p:val>
                                            <p:fltVal val="0"/>
                                          </p:val>
                                        </p:tav>
                                        <p:tav tm="100000">
                                          <p:val>
                                            <p:fltVal val="1"/>
                                          </p:val>
                                        </p:tav>
                                      </p:tavLst>
                                    </p:anim>
                                    <p:anim calcmode="lin" valueType="num">
                                      <p:cBhvr>
                                        <p:cTn id="12" dur="98" tmFilter="0, 0; 0.125,0.2665; 0.25,0.4; 0.375,0.465; 0.5,0.5;  0.625,0.535; 0.75,0.6; 0.875,0.7335; 1,1">
                                          <p:stCondLst>
                                            <p:cond delay="994"/>
                                          </p:stCondLst>
                                        </p:cTn>
                                        <p:tgtEl>
                                          <p:spTgt spid="55"/>
                                        </p:tgtEl>
                                        <p:attrNameLst>
                                          <p:attrName>ppt_y</p:attrName>
                                        </p:attrNameLst>
                                      </p:cBhvr>
                                      <p:tavLst>
                                        <p:tav tm="0" fmla="#ppt_y-sin(pi*$)/81">
                                          <p:val>
                                            <p:fltVal val="0"/>
                                          </p:val>
                                        </p:tav>
                                        <p:tav tm="100000">
                                          <p:val>
                                            <p:fltVal val="1"/>
                                          </p:val>
                                        </p:tav>
                                      </p:tavLst>
                                    </p:anim>
                                    <p:animScale>
                                      <p:cBhvr>
                                        <p:cTn id="13" dur="16">
                                          <p:stCondLst>
                                            <p:cond delay="390"/>
                                          </p:stCondLst>
                                        </p:cTn>
                                        <p:tgtEl>
                                          <p:spTgt spid="55"/>
                                        </p:tgtEl>
                                      </p:cBhvr>
                                      <p:to x="100000" y="60000"/>
                                    </p:animScale>
                                    <p:animScale>
                                      <p:cBhvr>
                                        <p:cTn id="14" dur="100" decel="50000">
                                          <p:stCondLst>
                                            <p:cond delay="406"/>
                                          </p:stCondLst>
                                        </p:cTn>
                                        <p:tgtEl>
                                          <p:spTgt spid="55"/>
                                        </p:tgtEl>
                                      </p:cBhvr>
                                      <p:to x="100000" y="100000"/>
                                    </p:animScale>
                                    <p:animScale>
                                      <p:cBhvr>
                                        <p:cTn id="15" dur="16">
                                          <p:stCondLst>
                                            <p:cond delay="787"/>
                                          </p:stCondLst>
                                        </p:cTn>
                                        <p:tgtEl>
                                          <p:spTgt spid="55"/>
                                        </p:tgtEl>
                                      </p:cBhvr>
                                      <p:to x="100000" y="80000"/>
                                    </p:animScale>
                                    <p:animScale>
                                      <p:cBhvr>
                                        <p:cTn id="16" dur="100" decel="50000">
                                          <p:stCondLst>
                                            <p:cond delay="803"/>
                                          </p:stCondLst>
                                        </p:cTn>
                                        <p:tgtEl>
                                          <p:spTgt spid="55"/>
                                        </p:tgtEl>
                                      </p:cBhvr>
                                      <p:to x="100000" y="100000"/>
                                    </p:animScale>
                                    <p:animScale>
                                      <p:cBhvr>
                                        <p:cTn id="17" dur="16">
                                          <p:stCondLst>
                                            <p:cond delay="985"/>
                                          </p:stCondLst>
                                        </p:cTn>
                                        <p:tgtEl>
                                          <p:spTgt spid="55"/>
                                        </p:tgtEl>
                                      </p:cBhvr>
                                      <p:to x="100000" y="90000"/>
                                    </p:animScale>
                                    <p:animScale>
                                      <p:cBhvr>
                                        <p:cTn id="18" dur="100" decel="50000">
                                          <p:stCondLst>
                                            <p:cond delay="1001"/>
                                          </p:stCondLst>
                                        </p:cTn>
                                        <p:tgtEl>
                                          <p:spTgt spid="55"/>
                                        </p:tgtEl>
                                      </p:cBhvr>
                                      <p:to x="100000" y="100000"/>
                                    </p:animScale>
                                    <p:animScale>
                                      <p:cBhvr>
                                        <p:cTn id="19" dur="16">
                                          <p:stCondLst>
                                            <p:cond delay="1085"/>
                                          </p:stCondLst>
                                        </p:cTn>
                                        <p:tgtEl>
                                          <p:spTgt spid="55"/>
                                        </p:tgtEl>
                                      </p:cBhvr>
                                      <p:to x="100000" y="95000"/>
                                    </p:animScale>
                                    <p:animScale>
                                      <p:cBhvr>
                                        <p:cTn id="20" dur="100" decel="50000">
                                          <p:stCondLst>
                                            <p:cond delay="1100"/>
                                          </p:stCondLst>
                                        </p:cTn>
                                        <p:tgtEl>
                                          <p:spTgt spid="55"/>
                                        </p:tgtEl>
                                      </p:cBhvr>
                                      <p:to x="100000" y="100000"/>
                                    </p:animScale>
                                  </p:childTnLst>
                                </p:cTn>
                              </p:par>
                            </p:childTnLst>
                          </p:cTn>
                        </p:par>
                        <p:par>
                          <p:cTn id="21" fill="hold">
                            <p:stCondLst>
                              <p:cond delay="1200"/>
                            </p:stCondLst>
                            <p:childTnLst>
                              <p:par>
                                <p:cTn id="22" presetID="2" presetClass="entr" presetSubtype="2" fill="hold" nodeType="afterEffect">
                                  <p:stCondLst>
                                    <p:cond delay="0"/>
                                  </p:stCondLst>
                                  <p:childTnLst>
                                    <p:set>
                                      <p:cBhvr>
                                        <p:cTn id="23" dur="1" fill="hold">
                                          <p:stCondLst>
                                            <p:cond delay="0"/>
                                          </p:stCondLst>
                                        </p:cTn>
                                        <p:tgtEl>
                                          <p:spTgt spid="56"/>
                                        </p:tgtEl>
                                        <p:attrNameLst>
                                          <p:attrName>style.visibility</p:attrName>
                                        </p:attrNameLst>
                                      </p:cBhvr>
                                      <p:to>
                                        <p:strVal val="visible"/>
                                      </p:to>
                                    </p:set>
                                    <p:anim calcmode="lin" valueType="num">
                                      <p:cBhvr additive="base">
                                        <p:cTn id="24" dur="500" fill="hold"/>
                                        <p:tgtEl>
                                          <p:spTgt spid="56"/>
                                        </p:tgtEl>
                                        <p:attrNameLst>
                                          <p:attrName>ppt_x</p:attrName>
                                        </p:attrNameLst>
                                      </p:cBhvr>
                                      <p:tavLst>
                                        <p:tav tm="0">
                                          <p:val>
                                            <p:strVal val="1+#ppt_w/2"/>
                                          </p:val>
                                        </p:tav>
                                        <p:tav tm="100000">
                                          <p:val>
                                            <p:strVal val="#ppt_x"/>
                                          </p:val>
                                        </p:tav>
                                      </p:tavLst>
                                    </p:anim>
                                    <p:anim calcmode="lin" valueType="num">
                                      <p:cBhvr additive="base">
                                        <p:cTn id="25" dur="500" fill="hold"/>
                                        <p:tgtEl>
                                          <p:spTgt spid="56"/>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61"/>
                                        </p:tgtEl>
                                        <p:attrNameLst>
                                          <p:attrName>style.visibility</p:attrName>
                                        </p:attrNameLst>
                                      </p:cBhvr>
                                      <p:to>
                                        <p:strVal val="visible"/>
                                      </p:to>
                                    </p:set>
                                    <p:anim calcmode="lin" valueType="num">
                                      <p:cBhvr additive="base">
                                        <p:cTn id="28" dur="500" fill="hold"/>
                                        <p:tgtEl>
                                          <p:spTgt spid="61"/>
                                        </p:tgtEl>
                                        <p:attrNameLst>
                                          <p:attrName>ppt_x</p:attrName>
                                        </p:attrNameLst>
                                      </p:cBhvr>
                                      <p:tavLst>
                                        <p:tav tm="0">
                                          <p:val>
                                            <p:strVal val="1+#ppt_w/2"/>
                                          </p:val>
                                        </p:tav>
                                        <p:tav tm="100000">
                                          <p:val>
                                            <p:strVal val="#ppt_x"/>
                                          </p:val>
                                        </p:tav>
                                      </p:tavLst>
                                    </p:anim>
                                    <p:anim calcmode="lin" valueType="num">
                                      <p:cBhvr additive="base">
                                        <p:cTn id="29" dur="500" fill="hold"/>
                                        <p:tgtEl>
                                          <p:spTgt spid="61"/>
                                        </p:tgtEl>
                                        <p:attrNameLst>
                                          <p:attrName>ppt_y</p:attrName>
                                        </p:attrNameLst>
                                      </p:cBhvr>
                                      <p:tavLst>
                                        <p:tav tm="0">
                                          <p:val>
                                            <p:strVal val="#ppt_y"/>
                                          </p:val>
                                        </p:tav>
                                        <p:tav tm="100000">
                                          <p:val>
                                            <p:strVal val="#ppt_y"/>
                                          </p:val>
                                        </p:tav>
                                      </p:tavLst>
                                    </p:anim>
                                  </p:childTnLst>
                                </p:cTn>
                              </p:par>
                              <p:par>
                                <p:cTn id="30" presetID="2" presetClass="entr" presetSubtype="8" fill="hold" nodeType="withEffect">
                                  <p:stCondLst>
                                    <p:cond delay="0"/>
                                  </p:stCondLst>
                                  <p:childTnLst>
                                    <p:set>
                                      <p:cBhvr>
                                        <p:cTn id="31" dur="1" fill="hold">
                                          <p:stCondLst>
                                            <p:cond delay="0"/>
                                          </p:stCondLst>
                                        </p:cTn>
                                        <p:tgtEl>
                                          <p:spTgt spid="66"/>
                                        </p:tgtEl>
                                        <p:attrNameLst>
                                          <p:attrName>style.visibility</p:attrName>
                                        </p:attrNameLst>
                                      </p:cBhvr>
                                      <p:to>
                                        <p:strVal val="visible"/>
                                      </p:to>
                                    </p:set>
                                    <p:anim calcmode="lin" valueType="num">
                                      <p:cBhvr additive="base">
                                        <p:cTn id="32" dur="500" fill="hold"/>
                                        <p:tgtEl>
                                          <p:spTgt spid="66"/>
                                        </p:tgtEl>
                                        <p:attrNameLst>
                                          <p:attrName>ppt_x</p:attrName>
                                        </p:attrNameLst>
                                      </p:cBhvr>
                                      <p:tavLst>
                                        <p:tav tm="0">
                                          <p:val>
                                            <p:strVal val="0-#ppt_w/2"/>
                                          </p:val>
                                        </p:tav>
                                        <p:tav tm="100000">
                                          <p:val>
                                            <p:strVal val="#ppt_x"/>
                                          </p:val>
                                        </p:tav>
                                      </p:tavLst>
                                    </p:anim>
                                    <p:anim calcmode="lin" valueType="num">
                                      <p:cBhvr additive="base">
                                        <p:cTn id="33" dur="500" fill="hold"/>
                                        <p:tgtEl>
                                          <p:spTgt spid="66"/>
                                        </p:tgtEl>
                                        <p:attrNameLst>
                                          <p:attrName>ppt_y</p:attrName>
                                        </p:attrNameLst>
                                      </p:cBhvr>
                                      <p:tavLst>
                                        <p:tav tm="0">
                                          <p:val>
                                            <p:strVal val="#ppt_y"/>
                                          </p:val>
                                        </p:tav>
                                        <p:tav tm="100000">
                                          <p:val>
                                            <p:strVal val="#ppt_y"/>
                                          </p:val>
                                        </p:tav>
                                      </p:tavLst>
                                    </p:anim>
                                  </p:childTnLst>
                                </p:cTn>
                              </p:par>
                              <p:par>
                                <p:cTn id="34" presetID="2" presetClass="entr" presetSubtype="8" fill="hold" nodeType="withEffect">
                                  <p:stCondLst>
                                    <p:cond delay="0"/>
                                  </p:stCondLst>
                                  <p:childTnLst>
                                    <p:set>
                                      <p:cBhvr>
                                        <p:cTn id="35" dur="1" fill="hold">
                                          <p:stCondLst>
                                            <p:cond delay="0"/>
                                          </p:stCondLst>
                                        </p:cTn>
                                        <p:tgtEl>
                                          <p:spTgt spid="71"/>
                                        </p:tgtEl>
                                        <p:attrNameLst>
                                          <p:attrName>style.visibility</p:attrName>
                                        </p:attrNameLst>
                                      </p:cBhvr>
                                      <p:to>
                                        <p:strVal val="visible"/>
                                      </p:to>
                                    </p:set>
                                    <p:anim calcmode="lin" valueType="num">
                                      <p:cBhvr additive="base">
                                        <p:cTn id="36" dur="500" fill="hold"/>
                                        <p:tgtEl>
                                          <p:spTgt spid="71"/>
                                        </p:tgtEl>
                                        <p:attrNameLst>
                                          <p:attrName>ppt_x</p:attrName>
                                        </p:attrNameLst>
                                      </p:cBhvr>
                                      <p:tavLst>
                                        <p:tav tm="0">
                                          <p:val>
                                            <p:strVal val="0-#ppt_w/2"/>
                                          </p:val>
                                        </p:tav>
                                        <p:tav tm="100000">
                                          <p:val>
                                            <p:strVal val="#ppt_x"/>
                                          </p:val>
                                        </p:tav>
                                      </p:tavLst>
                                    </p:anim>
                                    <p:anim calcmode="lin" valueType="num">
                                      <p:cBhvr additive="base">
                                        <p:cTn id="37" dur="500" fill="hold"/>
                                        <p:tgtEl>
                                          <p:spTgt spid="7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圆角矩形 12"/>
          <p:cNvSpPr/>
          <p:nvPr/>
        </p:nvSpPr>
        <p:spPr>
          <a:xfrm rot="16200000">
            <a:off x="3863218" y="2934766"/>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4" name="圆角矩形 13"/>
          <p:cNvSpPr/>
          <p:nvPr/>
        </p:nvSpPr>
        <p:spPr>
          <a:xfrm rot="16200000">
            <a:off x="3863218" y="5586526"/>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5" name="圆角矩形 14"/>
          <p:cNvSpPr/>
          <p:nvPr/>
        </p:nvSpPr>
        <p:spPr>
          <a:xfrm rot="10800000">
            <a:off x="2506858" y="426064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6" name="圆角矩形 15"/>
          <p:cNvSpPr/>
          <p:nvPr/>
        </p:nvSpPr>
        <p:spPr>
          <a:xfrm rot="10800000">
            <a:off x="5158618" y="426064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7" name="圆角矩形 16"/>
          <p:cNvSpPr/>
          <p:nvPr/>
        </p:nvSpPr>
        <p:spPr>
          <a:xfrm rot="2700000">
            <a:off x="4771328" y="5259143"/>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8" name="圆角矩形 17"/>
          <p:cNvSpPr/>
          <p:nvPr/>
        </p:nvSpPr>
        <p:spPr>
          <a:xfrm rot="2700000">
            <a:off x="2896250" y="3384065"/>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5" name="圆角矩形 24"/>
          <p:cNvSpPr/>
          <p:nvPr/>
        </p:nvSpPr>
        <p:spPr>
          <a:xfrm rot="18900000" flipH="1">
            <a:off x="2986639" y="5234787"/>
            <a:ext cx="1080000" cy="12192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8" name="圆角矩形 27"/>
          <p:cNvSpPr/>
          <p:nvPr/>
        </p:nvSpPr>
        <p:spPr>
          <a:xfrm rot="18900000" flipH="1">
            <a:off x="4817979" y="3354771"/>
            <a:ext cx="1167476" cy="131796"/>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0" name="任意多边形 29"/>
          <p:cNvSpPr/>
          <p:nvPr/>
        </p:nvSpPr>
        <p:spPr>
          <a:xfrm>
            <a:off x="3858916" y="3737803"/>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1" name="任意多边形 30"/>
          <p:cNvSpPr/>
          <p:nvPr/>
        </p:nvSpPr>
        <p:spPr>
          <a:xfrm flipH="1">
            <a:off x="4431852" y="3737803"/>
            <a:ext cx="600891" cy="120178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2" name="任意多边形 31"/>
          <p:cNvSpPr/>
          <p:nvPr/>
        </p:nvSpPr>
        <p:spPr>
          <a:xfrm>
            <a:off x="4104697" y="3989438"/>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3" name="任意多边形 32"/>
          <p:cNvSpPr/>
          <p:nvPr/>
        </p:nvSpPr>
        <p:spPr>
          <a:xfrm flipH="1">
            <a:off x="4437705" y="3989438"/>
            <a:ext cx="349256" cy="698512"/>
          </a:xfrm>
          <a:custGeom>
            <a:avLst/>
            <a:gdLst>
              <a:gd name="connsiteX0" fmla="*/ 600891 w 600891"/>
              <a:gd name="connsiteY0" fmla="*/ 0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0 h 1201782"/>
              <a:gd name="connsiteX1" fmla="*/ 590380 w 600891"/>
              <a:gd name="connsiteY1" fmla="*/ 559563 h 1201782"/>
              <a:gd name="connsiteX2" fmla="*/ 600891 w 600891"/>
              <a:gd name="connsiteY2" fmla="*/ 1201782 h 1201782"/>
              <a:gd name="connsiteX3" fmla="*/ 0 w 600891"/>
              <a:gd name="connsiteY3" fmla="*/ 600891 h 1201782"/>
              <a:gd name="connsiteX4" fmla="*/ 600891 w 600891"/>
              <a:gd name="connsiteY4" fmla="*/ 0 h 1201782"/>
              <a:gd name="connsiteX0" fmla="*/ 590380 w 681820"/>
              <a:gd name="connsiteY0" fmla="*/ 559563 h 1201782"/>
              <a:gd name="connsiteX1" fmla="*/ 600891 w 681820"/>
              <a:gd name="connsiteY1" fmla="*/ 1201782 h 1201782"/>
              <a:gd name="connsiteX2" fmla="*/ 0 w 681820"/>
              <a:gd name="connsiteY2" fmla="*/ 600891 h 1201782"/>
              <a:gd name="connsiteX3" fmla="*/ 600891 w 681820"/>
              <a:gd name="connsiteY3" fmla="*/ 0 h 1201782"/>
              <a:gd name="connsiteX4" fmla="*/ 681820 w 681820"/>
              <a:gd name="connsiteY4" fmla="*/ 651003 h 1201782"/>
              <a:gd name="connsiteX0" fmla="*/ 590380 w 600891"/>
              <a:gd name="connsiteY0" fmla="*/ 559563 h 1201782"/>
              <a:gd name="connsiteX1" fmla="*/ 600891 w 600891"/>
              <a:gd name="connsiteY1" fmla="*/ 1201782 h 1201782"/>
              <a:gd name="connsiteX2" fmla="*/ 0 w 600891"/>
              <a:gd name="connsiteY2" fmla="*/ 600891 h 1201782"/>
              <a:gd name="connsiteX3" fmla="*/ 600891 w 600891"/>
              <a:gd name="connsiteY3" fmla="*/ 0 h 1201782"/>
              <a:gd name="connsiteX0" fmla="*/ 600891 w 600891"/>
              <a:gd name="connsiteY0" fmla="*/ 1201782 h 1201782"/>
              <a:gd name="connsiteX1" fmla="*/ 0 w 600891"/>
              <a:gd name="connsiteY1" fmla="*/ 600891 h 1201782"/>
              <a:gd name="connsiteX2" fmla="*/ 600891 w 600891"/>
              <a:gd name="connsiteY2" fmla="*/ 0 h 1201782"/>
            </a:gdLst>
            <a:ahLst/>
            <a:cxnLst>
              <a:cxn ang="0">
                <a:pos x="connsiteX0" y="connsiteY0"/>
              </a:cxn>
              <a:cxn ang="0">
                <a:pos x="connsiteX1" y="connsiteY1"/>
              </a:cxn>
              <a:cxn ang="0">
                <a:pos x="connsiteX2" y="connsiteY2"/>
              </a:cxn>
            </a:cxnLst>
            <a:rect l="l" t="t" r="r" b="b"/>
            <a:pathLst>
              <a:path w="600891" h="1201782">
                <a:moveTo>
                  <a:pt x="600891" y="1201782"/>
                </a:moveTo>
                <a:cubicBezTo>
                  <a:pt x="269028" y="1201782"/>
                  <a:pt x="0" y="932754"/>
                  <a:pt x="0" y="600891"/>
                </a:cubicBezTo>
                <a:cubicBezTo>
                  <a:pt x="0" y="269028"/>
                  <a:pt x="269028" y="0"/>
                  <a:pt x="600891" y="0"/>
                </a:cubicBezTo>
              </a:path>
            </a:pathLst>
          </a:custGeom>
          <a:solidFill>
            <a:schemeClr val="bg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4" name="文本框 9"/>
          <p:cNvSpPr txBox="1"/>
          <p:nvPr/>
        </p:nvSpPr>
        <p:spPr>
          <a:xfrm>
            <a:off x="8104801" y="2757881"/>
            <a:ext cx="4821070" cy="1134350"/>
          </a:xfrm>
          <a:prstGeom prst="rect">
            <a:avLst/>
          </a:prstGeom>
          <a:noFill/>
        </p:spPr>
        <p:txBody>
          <a:bodyPr wrap="square" lIns="126160" tIns="63080" rIns="126160" bIns="63080" rtlCol="0">
            <a:spAutoFit/>
          </a:bodyPr>
          <a:lstStyle/>
          <a:p>
            <a:pPr marL="0" lvl="1"/>
            <a:r>
              <a:rPr lang="en-US" altLang="zh-CN" sz="6600" b="1" spc="552" smtClean="0">
                <a:solidFill>
                  <a:schemeClr val="bg2"/>
                </a:solidFill>
                <a:latin typeface="微软雅黑" pitchFamily="34" charset="-122"/>
                <a:ea typeface="微软雅黑" pitchFamily="34" charset="-122"/>
              </a:rPr>
              <a:t>Method</a:t>
            </a:r>
            <a:endParaRPr lang="zh-CN" altLang="en-US" sz="6600" b="1" spc="552" dirty="0">
              <a:solidFill>
                <a:schemeClr val="bg2"/>
              </a:solidFill>
              <a:latin typeface="微软雅黑" pitchFamily="34" charset="-122"/>
              <a:ea typeface="微软雅黑" pitchFamily="34" charset="-122"/>
            </a:endParaRPr>
          </a:p>
        </p:txBody>
      </p:sp>
      <p:sp>
        <p:nvSpPr>
          <p:cNvPr id="35" name="Freeform 5"/>
          <p:cNvSpPr>
            <a:spLocks/>
          </p:cNvSpPr>
          <p:nvPr/>
        </p:nvSpPr>
        <p:spPr bwMode="auto">
          <a:xfrm>
            <a:off x="2556719" y="2633977"/>
            <a:ext cx="3620466" cy="321023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bg2"/>
          </a:solidFill>
          <a:ln w="9525" cap="flat">
            <a:noFill/>
            <a:prstDash val="solid"/>
            <a:miter lim="800000"/>
            <a:headEnd/>
            <a:tailEnd/>
          </a:ln>
          <a:extLst/>
        </p:spPr>
        <p:txBody>
          <a:bodyPr vert="horz" wrap="square" lIns="168213" tIns="84107" rIns="168213" bIns="84107" numCol="1" anchor="t" anchorCtr="0" compatLnSpc="1">
            <a:prstTxWarp prst="textNoShape">
              <a:avLst/>
            </a:prstTxWarp>
          </a:bodyPr>
          <a:lstStyle/>
          <a:p>
            <a:endParaRPr lang="zh-CN" altLang="en-US">
              <a:solidFill>
                <a:schemeClr val="bg2"/>
              </a:solidFill>
            </a:endParaRPr>
          </a:p>
        </p:txBody>
      </p:sp>
      <p:sp>
        <p:nvSpPr>
          <p:cNvPr id="42" name="KSO_Shape"/>
          <p:cNvSpPr>
            <a:spLocks/>
          </p:cNvSpPr>
          <p:nvPr/>
        </p:nvSpPr>
        <p:spPr bwMode="auto">
          <a:xfrm>
            <a:off x="3670571" y="3503109"/>
            <a:ext cx="1392762" cy="1356015"/>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3"/>
          </a:solidFill>
          <a:ln>
            <a:noFill/>
          </a:ln>
          <a:extLst/>
        </p:spPr>
        <p:txBody>
          <a:bodyPr lIns="168213" tIns="84107" rIns="168213" bIns="84107" anchor="ctr">
            <a:scene3d>
              <a:camera prst="orthographicFront"/>
              <a:lightRig rig="threePt" dir="t"/>
            </a:scene3d>
            <a:sp3d contourW="12700">
              <a:contourClr>
                <a:srgbClr val="FFFFFF"/>
              </a:contourClr>
            </a:sp3d>
          </a:bodyPr>
          <a:lstStyle/>
          <a:p>
            <a:pPr algn="ctr">
              <a:defRPr/>
            </a:pPr>
            <a:endParaRPr lang="zh-CN" altLang="en-US">
              <a:solidFill>
                <a:schemeClr val="bg2"/>
              </a:solidFill>
              <a:ea typeface="宋体" panose="02010600030101010101" pitchFamily="2" charset="-122"/>
            </a:endParaRPr>
          </a:p>
        </p:txBody>
      </p:sp>
      <p:cxnSp>
        <p:nvCxnSpPr>
          <p:cNvPr id="43" name="直接连接符 42"/>
          <p:cNvCxnSpPr/>
          <p:nvPr/>
        </p:nvCxnSpPr>
        <p:spPr>
          <a:xfrm>
            <a:off x="7901096" y="2654045"/>
            <a:ext cx="0" cy="346849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4" name="Freeform 6"/>
          <p:cNvSpPr>
            <a:spLocks/>
          </p:cNvSpPr>
          <p:nvPr/>
        </p:nvSpPr>
        <p:spPr bwMode="auto">
          <a:xfrm>
            <a:off x="6424162" y="2757881"/>
            <a:ext cx="1311254" cy="1776261"/>
          </a:xfrm>
          <a:custGeom>
            <a:avLst/>
            <a:gdLst>
              <a:gd name="T0" fmla="*/ 0 w 517"/>
              <a:gd name="T1" fmla="*/ 523 h 700"/>
              <a:gd name="T2" fmla="*/ 153 w 517"/>
              <a:gd name="T3" fmla="*/ 489 h 700"/>
              <a:gd name="T4" fmla="*/ 266 w 517"/>
              <a:gd name="T5" fmla="*/ 590 h 700"/>
              <a:gd name="T6" fmla="*/ 364 w 517"/>
              <a:gd name="T7" fmla="*/ 492 h 700"/>
              <a:gd name="T8" fmla="*/ 217 w 517"/>
              <a:gd name="T9" fmla="*/ 397 h 700"/>
              <a:gd name="T10" fmla="*/ 156 w 517"/>
              <a:gd name="T11" fmla="*/ 397 h 700"/>
              <a:gd name="T12" fmla="*/ 156 w 517"/>
              <a:gd name="T13" fmla="*/ 284 h 700"/>
              <a:gd name="T14" fmla="*/ 214 w 517"/>
              <a:gd name="T15" fmla="*/ 284 h 700"/>
              <a:gd name="T16" fmla="*/ 349 w 517"/>
              <a:gd name="T17" fmla="*/ 195 h 700"/>
              <a:gd name="T18" fmla="*/ 263 w 517"/>
              <a:gd name="T19" fmla="*/ 110 h 700"/>
              <a:gd name="T20" fmla="*/ 156 w 517"/>
              <a:gd name="T21" fmla="*/ 208 h 700"/>
              <a:gd name="T22" fmla="*/ 12 w 517"/>
              <a:gd name="T23" fmla="*/ 180 h 700"/>
              <a:gd name="T24" fmla="*/ 275 w 517"/>
              <a:gd name="T25" fmla="*/ 0 h 700"/>
              <a:gd name="T26" fmla="*/ 502 w 517"/>
              <a:gd name="T27" fmla="*/ 174 h 700"/>
              <a:gd name="T28" fmla="*/ 358 w 517"/>
              <a:gd name="T29" fmla="*/ 336 h 700"/>
              <a:gd name="T30" fmla="*/ 517 w 517"/>
              <a:gd name="T31" fmla="*/ 501 h 700"/>
              <a:gd name="T32" fmla="*/ 257 w 517"/>
              <a:gd name="T33" fmla="*/ 694 h 700"/>
              <a:gd name="T34" fmla="*/ 0 w 517"/>
              <a:gd name="T35" fmla="*/ 523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7" h="700">
                <a:moveTo>
                  <a:pt x="0" y="523"/>
                </a:moveTo>
                <a:cubicBezTo>
                  <a:pt x="153" y="489"/>
                  <a:pt x="153" y="489"/>
                  <a:pt x="153" y="489"/>
                </a:cubicBezTo>
                <a:cubicBezTo>
                  <a:pt x="165" y="556"/>
                  <a:pt x="203" y="590"/>
                  <a:pt x="266" y="590"/>
                </a:cubicBezTo>
                <a:cubicBezTo>
                  <a:pt x="329" y="588"/>
                  <a:pt x="362" y="555"/>
                  <a:pt x="364" y="492"/>
                </a:cubicBezTo>
                <a:cubicBezTo>
                  <a:pt x="364" y="429"/>
                  <a:pt x="315" y="397"/>
                  <a:pt x="217" y="397"/>
                </a:cubicBezTo>
                <a:cubicBezTo>
                  <a:pt x="156" y="397"/>
                  <a:pt x="156" y="397"/>
                  <a:pt x="156" y="397"/>
                </a:cubicBezTo>
                <a:cubicBezTo>
                  <a:pt x="156" y="284"/>
                  <a:pt x="156" y="284"/>
                  <a:pt x="156" y="284"/>
                </a:cubicBezTo>
                <a:cubicBezTo>
                  <a:pt x="214" y="284"/>
                  <a:pt x="214" y="284"/>
                  <a:pt x="214" y="284"/>
                </a:cubicBezTo>
                <a:cubicBezTo>
                  <a:pt x="304" y="284"/>
                  <a:pt x="349" y="254"/>
                  <a:pt x="349" y="195"/>
                </a:cubicBezTo>
                <a:cubicBezTo>
                  <a:pt x="347" y="138"/>
                  <a:pt x="318" y="110"/>
                  <a:pt x="263" y="110"/>
                </a:cubicBezTo>
                <a:cubicBezTo>
                  <a:pt x="206" y="114"/>
                  <a:pt x="170" y="146"/>
                  <a:pt x="156" y="208"/>
                </a:cubicBezTo>
                <a:cubicBezTo>
                  <a:pt x="12" y="180"/>
                  <a:pt x="12" y="180"/>
                  <a:pt x="12" y="180"/>
                </a:cubicBezTo>
                <a:cubicBezTo>
                  <a:pt x="43" y="62"/>
                  <a:pt x="131" y="2"/>
                  <a:pt x="275" y="0"/>
                </a:cubicBezTo>
                <a:cubicBezTo>
                  <a:pt x="416" y="4"/>
                  <a:pt x="492" y="62"/>
                  <a:pt x="502" y="174"/>
                </a:cubicBezTo>
                <a:cubicBezTo>
                  <a:pt x="504" y="258"/>
                  <a:pt x="456" y="312"/>
                  <a:pt x="358" y="336"/>
                </a:cubicBezTo>
                <a:cubicBezTo>
                  <a:pt x="456" y="352"/>
                  <a:pt x="509" y="407"/>
                  <a:pt x="517" y="501"/>
                </a:cubicBezTo>
                <a:cubicBezTo>
                  <a:pt x="509" y="626"/>
                  <a:pt x="422" y="690"/>
                  <a:pt x="257" y="694"/>
                </a:cubicBezTo>
                <a:cubicBezTo>
                  <a:pt x="118" y="700"/>
                  <a:pt x="33" y="643"/>
                  <a:pt x="0" y="523"/>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2"/>
              </a:solidFill>
            </a:endParaRPr>
          </a:p>
        </p:txBody>
      </p:sp>
    </p:spTree>
    <p:extLst>
      <p:ext uri="{BB962C8B-B14F-4D97-AF65-F5344CB8AC3E}">
        <p14:creationId xmlns:p14="http://schemas.microsoft.com/office/powerpoint/2010/main" val="1394410300"/>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down)">
                                      <p:cBhvr>
                                        <p:cTn id="7" dur="300"/>
                                        <p:tgtEl>
                                          <p:spTgt spid="28"/>
                                        </p:tgtEl>
                                      </p:cBhvr>
                                    </p:animEffect>
                                  </p:childTnLst>
                                </p:cTn>
                              </p:par>
                              <p:par>
                                <p:cTn id="8" presetID="22" presetClass="exit" presetSubtype="4" fill="hold" grpId="1" nodeType="withEffect">
                                  <p:stCondLst>
                                    <p:cond delay="200"/>
                                  </p:stCondLst>
                                  <p:childTnLst>
                                    <p:animEffect transition="out" filter="wipe(down)">
                                      <p:cBhvr>
                                        <p:cTn id="9" dur="300"/>
                                        <p:tgtEl>
                                          <p:spTgt spid="28"/>
                                        </p:tgtEl>
                                      </p:cBhvr>
                                    </p:animEffect>
                                    <p:set>
                                      <p:cBhvr>
                                        <p:cTn id="10" dur="1" fill="hold">
                                          <p:stCondLst>
                                            <p:cond delay="299"/>
                                          </p:stCondLst>
                                        </p:cTn>
                                        <p:tgtEl>
                                          <p:spTgt spid="28"/>
                                        </p:tgtEl>
                                        <p:attrNameLst>
                                          <p:attrName>style.visibility</p:attrName>
                                        </p:attrNameLst>
                                      </p:cBhvr>
                                      <p:to>
                                        <p:strVal val="hidden"/>
                                      </p:to>
                                    </p:set>
                                  </p:childTnLst>
                                </p:cTn>
                              </p:par>
                              <p:par>
                                <p:cTn id="11" presetID="64" presetClass="path" presetSubtype="0" accel="50000" decel="50000" fill="hold" grpId="2" nodeType="withEffect">
                                  <p:stCondLst>
                                    <p:cond delay="0"/>
                                  </p:stCondLst>
                                  <p:childTnLst>
                                    <p:animMotion origin="layout" path="M 3.0394E-6 -4.76513E-7 L 0.05497 -0.09632 " pathEditMode="relative" rAng="0" ptsTypes="AA">
                                      <p:cBhvr>
                                        <p:cTn id="12" dur="600" fill="hold"/>
                                        <p:tgtEl>
                                          <p:spTgt spid="28"/>
                                        </p:tgtEl>
                                        <p:attrNameLst>
                                          <p:attrName>ppt_x</p:attrName>
                                          <p:attrName>ppt_y</p:attrName>
                                        </p:attrNameLst>
                                      </p:cBhvr>
                                      <p:rCtr x="2749" y="-4816"/>
                                    </p:animMotion>
                                  </p:childTnLst>
                                </p:cTn>
                              </p:par>
                              <p:par>
                                <p:cTn id="13" presetID="22" presetClass="entr" presetSubtype="8"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300"/>
                                        <p:tgtEl>
                                          <p:spTgt spid="16"/>
                                        </p:tgtEl>
                                      </p:cBhvr>
                                    </p:animEffect>
                                  </p:childTnLst>
                                </p:cTn>
                              </p:par>
                              <p:par>
                                <p:cTn id="16" presetID="22" presetClass="exit" presetSubtype="8" fill="hold" grpId="1" nodeType="withEffect">
                                  <p:stCondLst>
                                    <p:cond delay="200"/>
                                  </p:stCondLst>
                                  <p:childTnLst>
                                    <p:animEffect transition="out" filter="wipe(left)">
                                      <p:cBhvr>
                                        <p:cTn id="17" dur="300"/>
                                        <p:tgtEl>
                                          <p:spTgt spid="16"/>
                                        </p:tgtEl>
                                      </p:cBhvr>
                                    </p:animEffect>
                                    <p:set>
                                      <p:cBhvr>
                                        <p:cTn id="18" dur="1" fill="hold">
                                          <p:stCondLst>
                                            <p:cond delay="299"/>
                                          </p:stCondLst>
                                        </p:cTn>
                                        <p:tgtEl>
                                          <p:spTgt spid="16"/>
                                        </p:tgtEl>
                                        <p:attrNameLst>
                                          <p:attrName>style.visibility</p:attrName>
                                        </p:attrNameLst>
                                      </p:cBhvr>
                                      <p:to>
                                        <p:strVal val="hidden"/>
                                      </p:to>
                                    </p:set>
                                  </p:childTnLst>
                                </p:cTn>
                              </p:par>
                              <p:par>
                                <p:cTn id="19" presetID="64" presetClass="path" presetSubtype="0" accel="50000" decel="50000" fill="hold" grpId="2" nodeType="withEffect">
                                  <p:stCondLst>
                                    <p:cond delay="0"/>
                                  </p:stCondLst>
                                  <p:childTnLst>
                                    <p:animMotion origin="layout" path="M -2.98311E-6 -6.39308E-7 L 0.05967 0.00068 " pathEditMode="relative" rAng="0" ptsTypes="AA">
                                      <p:cBhvr>
                                        <p:cTn id="20" dur="600" fill="hold"/>
                                        <p:tgtEl>
                                          <p:spTgt spid="16"/>
                                        </p:tgtEl>
                                        <p:attrNameLst>
                                          <p:attrName>ppt_x</p:attrName>
                                          <p:attrName>ppt_y</p:attrName>
                                        </p:attrNameLst>
                                      </p:cBhvr>
                                      <p:rCtr x="2983" y="34"/>
                                    </p:animMotion>
                                  </p:childTnLst>
                                </p:cTn>
                              </p:par>
                              <p:par>
                                <p:cTn id="21" presetID="22" presetClass="entr" presetSubtype="1"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up)">
                                      <p:cBhvr>
                                        <p:cTn id="23" dur="300"/>
                                        <p:tgtEl>
                                          <p:spTgt spid="17"/>
                                        </p:tgtEl>
                                      </p:cBhvr>
                                    </p:animEffect>
                                  </p:childTnLst>
                                </p:cTn>
                              </p:par>
                              <p:par>
                                <p:cTn id="24" presetID="22" presetClass="exit" presetSubtype="1" fill="hold" grpId="1" nodeType="withEffect">
                                  <p:stCondLst>
                                    <p:cond delay="200"/>
                                  </p:stCondLst>
                                  <p:childTnLst>
                                    <p:animEffect transition="out" filter="wipe(up)">
                                      <p:cBhvr>
                                        <p:cTn id="25" dur="300"/>
                                        <p:tgtEl>
                                          <p:spTgt spid="17"/>
                                        </p:tgtEl>
                                      </p:cBhvr>
                                    </p:animEffect>
                                    <p:set>
                                      <p:cBhvr>
                                        <p:cTn id="26" dur="1" fill="hold">
                                          <p:stCondLst>
                                            <p:cond delay="299"/>
                                          </p:stCondLst>
                                        </p:cTn>
                                        <p:tgtEl>
                                          <p:spTgt spid="17"/>
                                        </p:tgtEl>
                                        <p:attrNameLst>
                                          <p:attrName>style.visibility</p:attrName>
                                        </p:attrNameLst>
                                      </p:cBhvr>
                                      <p:to>
                                        <p:strVal val="hidden"/>
                                      </p:to>
                                    </p:set>
                                  </p:childTnLst>
                                </p:cTn>
                              </p:par>
                              <p:par>
                                <p:cTn id="27" presetID="64" presetClass="path" presetSubtype="0" accel="50000" decel="50000" fill="hold" grpId="2" nodeType="withEffect">
                                  <p:stCondLst>
                                    <p:cond delay="0"/>
                                  </p:stCondLst>
                                  <p:childTnLst>
                                    <p:animMotion origin="layout" path="M -3.6773E-6 4.95506E-6 L 0.038 0.06918 " pathEditMode="relative" rAng="0" ptsTypes="AA">
                                      <p:cBhvr>
                                        <p:cTn id="28" dur="600" fill="hold"/>
                                        <p:tgtEl>
                                          <p:spTgt spid="17"/>
                                        </p:tgtEl>
                                        <p:attrNameLst>
                                          <p:attrName>ppt_x</p:attrName>
                                          <p:attrName>ppt_y</p:attrName>
                                        </p:attrNameLst>
                                      </p:cBhvr>
                                      <p:rCtr x="1895" y="3459"/>
                                    </p:animMotion>
                                  </p:childTnLst>
                                </p:cTn>
                              </p:par>
                              <p:par>
                                <p:cTn id="29" presetID="22" presetClass="entr" presetSubtype="1"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up)">
                                      <p:cBhvr>
                                        <p:cTn id="31" dur="300"/>
                                        <p:tgtEl>
                                          <p:spTgt spid="14"/>
                                        </p:tgtEl>
                                      </p:cBhvr>
                                    </p:animEffect>
                                  </p:childTnLst>
                                </p:cTn>
                              </p:par>
                              <p:par>
                                <p:cTn id="32" presetID="22" presetClass="exit" presetSubtype="1" fill="hold" grpId="1" nodeType="withEffect">
                                  <p:stCondLst>
                                    <p:cond delay="200"/>
                                  </p:stCondLst>
                                  <p:childTnLst>
                                    <p:animEffect transition="out" filter="wipe(up)">
                                      <p:cBhvr>
                                        <p:cTn id="33" dur="300"/>
                                        <p:tgtEl>
                                          <p:spTgt spid="14"/>
                                        </p:tgtEl>
                                      </p:cBhvr>
                                    </p:animEffect>
                                    <p:set>
                                      <p:cBhvr>
                                        <p:cTn id="34" dur="1" fill="hold">
                                          <p:stCondLst>
                                            <p:cond delay="299"/>
                                          </p:stCondLst>
                                        </p:cTn>
                                        <p:tgtEl>
                                          <p:spTgt spid="14"/>
                                        </p:tgtEl>
                                        <p:attrNameLst>
                                          <p:attrName>style.visibility</p:attrName>
                                        </p:attrNameLst>
                                      </p:cBhvr>
                                      <p:to>
                                        <p:strVal val="hidden"/>
                                      </p:to>
                                    </p:set>
                                  </p:childTnLst>
                                </p:cTn>
                              </p:par>
                              <p:par>
                                <p:cTn id="35" presetID="64" presetClass="path" presetSubtype="0" accel="50000" decel="50000" fill="hold" grpId="2" nodeType="withEffect">
                                  <p:stCondLst>
                                    <p:cond delay="0"/>
                                  </p:stCondLst>
                                  <p:childTnLst>
                                    <p:animMotion origin="layout" path="M 4.85929E-6 1.93827E-6 L 0.00028 0.10225 " pathEditMode="relative" rAng="0" ptsTypes="AA">
                                      <p:cBhvr>
                                        <p:cTn id="36" dur="600" fill="hold"/>
                                        <p:tgtEl>
                                          <p:spTgt spid="14"/>
                                        </p:tgtEl>
                                        <p:attrNameLst>
                                          <p:attrName>ppt_x</p:attrName>
                                          <p:attrName>ppt_y</p:attrName>
                                        </p:attrNameLst>
                                      </p:cBhvr>
                                      <p:rCtr x="9" y="5104"/>
                                    </p:animMotion>
                                  </p:childTnLst>
                                </p:cTn>
                              </p:par>
                              <p:par>
                                <p:cTn id="37" presetID="22" presetClass="entr" presetSubtype="1"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wipe(up)">
                                      <p:cBhvr>
                                        <p:cTn id="39" dur="300"/>
                                        <p:tgtEl>
                                          <p:spTgt spid="25"/>
                                        </p:tgtEl>
                                      </p:cBhvr>
                                    </p:animEffect>
                                  </p:childTnLst>
                                </p:cTn>
                              </p:par>
                              <p:par>
                                <p:cTn id="40" presetID="22" presetClass="exit" presetSubtype="1" fill="hold" grpId="1" nodeType="withEffect">
                                  <p:stCondLst>
                                    <p:cond delay="200"/>
                                  </p:stCondLst>
                                  <p:childTnLst>
                                    <p:animEffect transition="out" filter="wipe(up)">
                                      <p:cBhvr>
                                        <p:cTn id="41" dur="300"/>
                                        <p:tgtEl>
                                          <p:spTgt spid="25"/>
                                        </p:tgtEl>
                                      </p:cBhvr>
                                    </p:animEffect>
                                    <p:set>
                                      <p:cBhvr>
                                        <p:cTn id="42" dur="1" fill="hold">
                                          <p:stCondLst>
                                            <p:cond delay="299"/>
                                          </p:stCondLst>
                                        </p:cTn>
                                        <p:tgtEl>
                                          <p:spTgt spid="25"/>
                                        </p:tgtEl>
                                        <p:attrNameLst>
                                          <p:attrName>style.visibility</p:attrName>
                                        </p:attrNameLst>
                                      </p:cBhvr>
                                      <p:to>
                                        <p:strVal val="hidden"/>
                                      </p:to>
                                    </p:set>
                                  </p:childTnLst>
                                </p:cTn>
                              </p:par>
                              <p:par>
                                <p:cTn id="43" presetID="64" presetClass="path" presetSubtype="0" accel="50000" decel="50000" fill="hold" grpId="2" nodeType="withEffect">
                                  <p:stCondLst>
                                    <p:cond delay="0"/>
                                  </p:stCondLst>
                                  <p:childTnLst>
                                    <p:animMotion origin="layout" path="M 1.03189E-6 -1.37867E-6 L -0.03893 0.06953 " pathEditMode="relative" rAng="0" ptsTypes="AA">
                                      <p:cBhvr>
                                        <p:cTn id="44" dur="600" fill="hold"/>
                                        <p:tgtEl>
                                          <p:spTgt spid="25"/>
                                        </p:tgtEl>
                                        <p:attrNameLst>
                                          <p:attrName>ppt_x</p:attrName>
                                          <p:attrName>ppt_y</p:attrName>
                                        </p:attrNameLst>
                                      </p:cBhvr>
                                      <p:rCtr x="-1951" y="3476"/>
                                    </p:animMotion>
                                  </p:childTnLst>
                                </p:cTn>
                              </p:par>
                              <p:par>
                                <p:cTn id="45" presetID="22" presetClass="entr" presetSubtype="2"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right)">
                                      <p:cBhvr>
                                        <p:cTn id="47" dur="300"/>
                                        <p:tgtEl>
                                          <p:spTgt spid="15"/>
                                        </p:tgtEl>
                                      </p:cBhvr>
                                    </p:animEffect>
                                  </p:childTnLst>
                                </p:cTn>
                              </p:par>
                              <p:par>
                                <p:cTn id="48" presetID="22" presetClass="exit" presetSubtype="2" fill="hold" grpId="1" nodeType="withEffect">
                                  <p:stCondLst>
                                    <p:cond delay="200"/>
                                  </p:stCondLst>
                                  <p:childTnLst>
                                    <p:animEffect transition="out" filter="wipe(right)">
                                      <p:cBhvr>
                                        <p:cTn id="49" dur="300"/>
                                        <p:tgtEl>
                                          <p:spTgt spid="15"/>
                                        </p:tgtEl>
                                      </p:cBhvr>
                                    </p:animEffect>
                                    <p:set>
                                      <p:cBhvr>
                                        <p:cTn id="50" dur="1" fill="hold">
                                          <p:stCondLst>
                                            <p:cond delay="299"/>
                                          </p:stCondLst>
                                        </p:cTn>
                                        <p:tgtEl>
                                          <p:spTgt spid="15"/>
                                        </p:tgtEl>
                                        <p:attrNameLst>
                                          <p:attrName>style.visibility</p:attrName>
                                        </p:attrNameLst>
                                      </p:cBhvr>
                                      <p:to>
                                        <p:strVal val="hidden"/>
                                      </p:to>
                                    </p:set>
                                  </p:childTnLst>
                                </p:cTn>
                              </p:par>
                              <p:par>
                                <p:cTn id="51" presetID="64" presetClass="path" presetSubtype="0" accel="50000" decel="50000" fill="hold" grpId="2" nodeType="withEffect">
                                  <p:stCondLst>
                                    <p:cond delay="0"/>
                                  </p:stCondLst>
                                  <p:childTnLst>
                                    <p:animMotion origin="layout" path="M 1.23827E-6 -6.39308E-7 L -0.05469 0.00119 " pathEditMode="relative" rAng="0" ptsTypes="AA">
                                      <p:cBhvr>
                                        <p:cTn id="52" dur="600" fill="hold"/>
                                        <p:tgtEl>
                                          <p:spTgt spid="15"/>
                                        </p:tgtEl>
                                        <p:attrNameLst>
                                          <p:attrName>ppt_x</p:attrName>
                                          <p:attrName>ppt_y</p:attrName>
                                        </p:attrNameLst>
                                      </p:cBhvr>
                                      <p:rCtr x="-2739" y="51"/>
                                    </p:animMotion>
                                  </p:childTnLst>
                                </p:cTn>
                              </p:par>
                              <p:par>
                                <p:cTn id="53" presetID="22" presetClass="entr" presetSubtype="4"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down)">
                                      <p:cBhvr>
                                        <p:cTn id="55" dur="300"/>
                                        <p:tgtEl>
                                          <p:spTgt spid="18"/>
                                        </p:tgtEl>
                                      </p:cBhvr>
                                    </p:animEffect>
                                  </p:childTnLst>
                                </p:cTn>
                              </p:par>
                              <p:par>
                                <p:cTn id="56" presetID="22" presetClass="exit" presetSubtype="4" fill="hold" grpId="1" nodeType="withEffect">
                                  <p:stCondLst>
                                    <p:cond delay="200"/>
                                  </p:stCondLst>
                                  <p:childTnLst>
                                    <p:animEffect transition="out" filter="wipe(down)">
                                      <p:cBhvr>
                                        <p:cTn id="57" dur="300"/>
                                        <p:tgtEl>
                                          <p:spTgt spid="18"/>
                                        </p:tgtEl>
                                      </p:cBhvr>
                                    </p:animEffect>
                                    <p:set>
                                      <p:cBhvr>
                                        <p:cTn id="58" dur="1" fill="hold">
                                          <p:stCondLst>
                                            <p:cond delay="299"/>
                                          </p:stCondLst>
                                        </p:cTn>
                                        <p:tgtEl>
                                          <p:spTgt spid="18"/>
                                        </p:tgtEl>
                                        <p:attrNameLst>
                                          <p:attrName>style.visibility</p:attrName>
                                        </p:attrNameLst>
                                      </p:cBhvr>
                                      <p:to>
                                        <p:strVal val="hidden"/>
                                      </p:to>
                                    </p:set>
                                  </p:childTnLst>
                                </p:cTn>
                              </p:par>
                              <p:par>
                                <p:cTn id="59" presetID="64" presetClass="path" presetSubtype="0" accel="50000" decel="50000" fill="hold" grpId="2" nodeType="withEffect">
                                  <p:stCondLst>
                                    <p:cond delay="0"/>
                                  </p:stCondLst>
                                  <p:childTnLst>
                                    <p:animMotion origin="layout" path="M -1.87617E-6 -3.72054E-6 L -0.04137 -0.07037 " pathEditMode="relative" rAng="0" ptsTypes="AA">
                                      <p:cBhvr>
                                        <p:cTn id="60" dur="600" fill="hold"/>
                                        <p:tgtEl>
                                          <p:spTgt spid="18"/>
                                        </p:tgtEl>
                                        <p:attrNameLst>
                                          <p:attrName>ppt_x</p:attrName>
                                          <p:attrName>ppt_y</p:attrName>
                                        </p:attrNameLst>
                                      </p:cBhvr>
                                      <p:rCtr x="-2073" y="-3527"/>
                                    </p:animMotion>
                                  </p:childTnLst>
                                </p:cTn>
                              </p:par>
                              <p:par>
                                <p:cTn id="61" presetID="22" presetClass="entr" presetSubtype="4" fill="hold" grpId="0" nodeType="with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wipe(down)">
                                      <p:cBhvr>
                                        <p:cTn id="63" dur="300"/>
                                        <p:tgtEl>
                                          <p:spTgt spid="13"/>
                                        </p:tgtEl>
                                      </p:cBhvr>
                                    </p:animEffect>
                                  </p:childTnLst>
                                </p:cTn>
                              </p:par>
                              <p:par>
                                <p:cTn id="64" presetID="22" presetClass="exit" presetSubtype="4" fill="hold" grpId="1" nodeType="withEffect">
                                  <p:stCondLst>
                                    <p:cond delay="200"/>
                                  </p:stCondLst>
                                  <p:childTnLst>
                                    <p:animEffect transition="out" filter="wipe(down)">
                                      <p:cBhvr>
                                        <p:cTn id="65" dur="300"/>
                                        <p:tgtEl>
                                          <p:spTgt spid="13"/>
                                        </p:tgtEl>
                                      </p:cBhvr>
                                    </p:animEffect>
                                    <p:set>
                                      <p:cBhvr>
                                        <p:cTn id="66" dur="1" fill="hold">
                                          <p:stCondLst>
                                            <p:cond delay="299"/>
                                          </p:stCondLst>
                                        </p:cTn>
                                        <p:tgtEl>
                                          <p:spTgt spid="13"/>
                                        </p:tgtEl>
                                        <p:attrNameLst>
                                          <p:attrName>style.visibility</p:attrName>
                                        </p:attrNameLst>
                                      </p:cBhvr>
                                      <p:to>
                                        <p:strVal val="hidden"/>
                                      </p:to>
                                    </p:set>
                                  </p:childTnLst>
                                </p:cTn>
                              </p:par>
                              <p:par>
                                <p:cTn id="67" presetID="64" presetClass="path" presetSubtype="0" accel="50000" decel="50000" fill="hold" grpId="2" nodeType="withEffect">
                                  <p:stCondLst>
                                    <p:cond delay="0"/>
                                  </p:stCondLst>
                                  <p:childTnLst>
                                    <p:animMotion origin="layout" path="M 4.85929E-6 -3.21689E-6 L 0.00028 -0.10904 " pathEditMode="relative" rAng="0" ptsTypes="AA">
                                      <p:cBhvr>
                                        <p:cTn id="68" dur="600" fill="hold"/>
                                        <p:tgtEl>
                                          <p:spTgt spid="13"/>
                                        </p:tgtEl>
                                        <p:attrNameLst>
                                          <p:attrName>ppt_x</p:attrName>
                                          <p:attrName>ppt_y</p:attrName>
                                        </p:attrNameLst>
                                      </p:cBhvr>
                                      <p:rCtr x="9" y="-5460"/>
                                    </p:animMotion>
                                  </p:childTnLst>
                                </p:cTn>
                              </p:par>
                              <p:par>
                                <p:cTn id="69" presetID="22" presetClass="entr" presetSubtype="4" fill="hold" grpId="0" nodeType="withEffect">
                                  <p:stCondLst>
                                    <p:cond delay="0"/>
                                  </p:stCondLst>
                                  <p:childTnLst>
                                    <p:set>
                                      <p:cBhvr>
                                        <p:cTn id="70" dur="1" fill="hold">
                                          <p:stCondLst>
                                            <p:cond delay="0"/>
                                          </p:stCondLst>
                                        </p:cTn>
                                        <p:tgtEl>
                                          <p:spTgt spid="31"/>
                                        </p:tgtEl>
                                        <p:attrNameLst>
                                          <p:attrName>style.visibility</p:attrName>
                                        </p:attrNameLst>
                                      </p:cBhvr>
                                      <p:to>
                                        <p:strVal val="visible"/>
                                      </p:to>
                                    </p:set>
                                    <p:animEffect transition="in" filter="wipe(down)">
                                      <p:cBhvr>
                                        <p:cTn id="71" dur="300"/>
                                        <p:tgtEl>
                                          <p:spTgt spid="31"/>
                                        </p:tgtEl>
                                      </p:cBhvr>
                                    </p:animEffect>
                                  </p:childTnLst>
                                </p:cTn>
                              </p:par>
                              <p:par>
                                <p:cTn id="72" presetID="22" presetClass="exit" presetSubtype="4" fill="hold" grpId="1" nodeType="withEffect">
                                  <p:stCondLst>
                                    <p:cond delay="200"/>
                                  </p:stCondLst>
                                  <p:childTnLst>
                                    <p:animEffect transition="out" filter="wipe(down)">
                                      <p:cBhvr>
                                        <p:cTn id="73" dur="300"/>
                                        <p:tgtEl>
                                          <p:spTgt spid="31"/>
                                        </p:tgtEl>
                                      </p:cBhvr>
                                    </p:animEffect>
                                    <p:set>
                                      <p:cBhvr>
                                        <p:cTn id="74" dur="1" fill="hold">
                                          <p:stCondLst>
                                            <p:cond delay="299"/>
                                          </p:stCondLst>
                                        </p:cTn>
                                        <p:tgtEl>
                                          <p:spTgt spid="31"/>
                                        </p:tgtEl>
                                        <p:attrNameLst>
                                          <p:attrName>style.visibility</p:attrName>
                                        </p:attrNameLst>
                                      </p:cBhvr>
                                      <p:to>
                                        <p:strVal val="hidden"/>
                                      </p:to>
                                    </p:set>
                                  </p:childTnLst>
                                </p:cTn>
                              </p:par>
                              <p:par>
                                <p:cTn id="75" presetID="22" presetClass="entr" presetSubtype="1" fill="hold" grpId="0" nodeType="withEffect">
                                  <p:stCondLst>
                                    <p:cond delay="200"/>
                                  </p:stCondLst>
                                  <p:childTnLst>
                                    <p:set>
                                      <p:cBhvr>
                                        <p:cTn id="76" dur="1" fill="hold">
                                          <p:stCondLst>
                                            <p:cond delay="0"/>
                                          </p:stCondLst>
                                        </p:cTn>
                                        <p:tgtEl>
                                          <p:spTgt spid="30"/>
                                        </p:tgtEl>
                                        <p:attrNameLst>
                                          <p:attrName>style.visibility</p:attrName>
                                        </p:attrNameLst>
                                      </p:cBhvr>
                                      <p:to>
                                        <p:strVal val="visible"/>
                                      </p:to>
                                    </p:set>
                                    <p:animEffect transition="in" filter="wipe(up)">
                                      <p:cBhvr>
                                        <p:cTn id="77" dur="300"/>
                                        <p:tgtEl>
                                          <p:spTgt spid="30"/>
                                        </p:tgtEl>
                                      </p:cBhvr>
                                    </p:animEffect>
                                  </p:childTnLst>
                                </p:cTn>
                              </p:par>
                              <p:par>
                                <p:cTn id="78" presetID="22" presetClass="exit" presetSubtype="1" fill="hold" grpId="1" nodeType="withEffect">
                                  <p:stCondLst>
                                    <p:cond delay="400"/>
                                  </p:stCondLst>
                                  <p:childTnLst>
                                    <p:animEffect transition="out" filter="wipe(up)">
                                      <p:cBhvr>
                                        <p:cTn id="79" dur="300"/>
                                        <p:tgtEl>
                                          <p:spTgt spid="30"/>
                                        </p:tgtEl>
                                      </p:cBhvr>
                                    </p:animEffect>
                                    <p:set>
                                      <p:cBhvr>
                                        <p:cTn id="80" dur="1" fill="hold">
                                          <p:stCondLst>
                                            <p:cond delay="299"/>
                                          </p:stCondLst>
                                        </p:cTn>
                                        <p:tgtEl>
                                          <p:spTgt spid="30"/>
                                        </p:tgtEl>
                                        <p:attrNameLst>
                                          <p:attrName>style.visibility</p:attrName>
                                        </p:attrNameLst>
                                      </p:cBhvr>
                                      <p:to>
                                        <p:strVal val="hidden"/>
                                      </p:to>
                                    </p:set>
                                  </p:childTnLst>
                                </p:cTn>
                              </p:par>
                              <p:par>
                                <p:cTn id="81" presetID="22" presetClass="entr" presetSubtype="4" fill="hold" grpId="0" nodeType="withEffect">
                                  <p:stCondLst>
                                    <p:cond delay="100"/>
                                  </p:stCondLst>
                                  <p:childTnLst>
                                    <p:set>
                                      <p:cBhvr>
                                        <p:cTn id="82" dur="1" fill="hold">
                                          <p:stCondLst>
                                            <p:cond delay="0"/>
                                          </p:stCondLst>
                                        </p:cTn>
                                        <p:tgtEl>
                                          <p:spTgt spid="33"/>
                                        </p:tgtEl>
                                        <p:attrNameLst>
                                          <p:attrName>style.visibility</p:attrName>
                                        </p:attrNameLst>
                                      </p:cBhvr>
                                      <p:to>
                                        <p:strVal val="visible"/>
                                      </p:to>
                                    </p:set>
                                    <p:animEffect transition="in" filter="wipe(down)">
                                      <p:cBhvr>
                                        <p:cTn id="83" dur="300"/>
                                        <p:tgtEl>
                                          <p:spTgt spid="33"/>
                                        </p:tgtEl>
                                      </p:cBhvr>
                                    </p:animEffect>
                                  </p:childTnLst>
                                </p:cTn>
                              </p:par>
                              <p:par>
                                <p:cTn id="84" presetID="22" presetClass="exit" presetSubtype="4" fill="hold" grpId="1" nodeType="withEffect">
                                  <p:stCondLst>
                                    <p:cond delay="300"/>
                                  </p:stCondLst>
                                  <p:childTnLst>
                                    <p:animEffect transition="out" filter="wipe(down)">
                                      <p:cBhvr>
                                        <p:cTn id="85" dur="300"/>
                                        <p:tgtEl>
                                          <p:spTgt spid="33"/>
                                        </p:tgtEl>
                                      </p:cBhvr>
                                    </p:animEffect>
                                    <p:set>
                                      <p:cBhvr>
                                        <p:cTn id="86" dur="1" fill="hold">
                                          <p:stCondLst>
                                            <p:cond delay="299"/>
                                          </p:stCondLst>
                                        </p:cTn>
                                        <p:tgtEl>
                                          <p:spTgt spid="33"/>
                                        </p:tgtEl>
                                        <p:attrNameLst>
                                          <p:attrName>style.visibility</p:attrName>
                                        </p:attrNameLst>
                                      </p:cBhvr>
                                      <p:to>
                                        <p:strVal val="hidden"/>
                                      </p:to>
                                    </p:set>
                                  </p:childTnLst>
                                </p:cTn>
                              </p:par>
                              <p:par>
                                <p:cTn id="87" presetID="22" presetClass="entr" presetSubtype="1" fill="hold" grpId="0" nodeType="withEffect">
                                  <p:stCondLst>
                                    <p:cond delay="300"/>
                                  </p:stCondLst>
                                  <p:childTnLst>
                                    <p:set>
                                      <p:cBhvr>
                                        <p:cTn id="88" dur="1" fill="hold">
                                          <p:stCondLst>
                                            <p:cond delay="0"/>
                                          </p:stCondLst>
                                        </p:cTn>
                                        <p:tgtEl>
                                          <p:spTgt spid="32"/>
                                        </p:tgtEl>
                                        <p:attrNameLst>
                                          <p:attrName>style.visibility</p:attrName>
                                        </p:attrNameLst>
                                      </p:cBhvr>
                                      <p:to>
                                        <p:strVal val="visible"/>
                                      </p:to>
                                    </p:set>
                                    <p:animEffect transition="in" filter="wipe(up)">
                                      <p:cBhvr>
                                        <p:cTn id="89" dur="300"/>
                                        <p:tgtEl>
                                          <p:spTgt spid="32"/>
                                        </p:tgtEl>
                                      </p:cBhvr>
                                    </p:animEffect>
                                  </p:childTnLst>
                                </p:cTn>
                              </p:par>
                              <p:par>
                                <p:cTn id="90" presetID="22" presetClass="exit" presetSubtype="1" fill="hold" grpId="1" nodeType="withEffect">
                                  <p:stCondLst>
                                    <p:cond delay="500"/>
                                  </p:stCondLst>
                                  <p:childTnLst>
                                    <p:animEffect transition="out" filter="wipe(up)">
                                      <p:cBhvr>
                                        <p:cTn id="91" dur="300"/>
                                        <p:tgtEl>
                                          <p:spTgt spid="32"/>
                                        </p:tgtEl>
                                      </p:cBhvr>
                                    </p:animEffect>
                                    <p:set>
                                      <p:cBhvr>
                                        <p:cTn id="92" dur="1" fill="hold">
                                          <p:stCondLst>
                                            <p:cond delay="299"/>
                                          </p:stCondLst>
                                        </p:cTn>
                                        <p:tgtEl>
                                          <p:spTgt spid="32"/>
                                        </p:tgtEl>
                                        <p:attrNameLst>
                                          <p:attrName>style.visibility</p:attrName>
                                        </p:attrNameLst>
                                      </p:cBhvr>
                                      <p:to>
                                        <p:strVal val="hidden"/>
                                      </p:to>
                                    </p:set>
                                  </p:childTnLst>
                                </p:cTn>
                              </p:par>
                            </p:childTnLst>
                          </p:cTn>
                        </p:par>
                        <p:par>
                          <p:cTn id="93" fill="hold">
                            <p:stCondLst>
                              <p:cond delay="800"/>
                            </p:stCondLst>
                            <p:childTnLst>
                              <p:par>
                                <p:cTn id="94" presetID="53" presetClass="entr" presetSubtype="16" fill="hold" grpId="0" nodeType="afterEffect">
                                  <p:stCondLst>
                                    <p:cond delay="0"/>
                                  </p:stCondLst>
                                  <p:childTnLst>
                                    <p:set>
                                      <p:cBhvr>
                                        <p:cTn id="95" dur="1" fill="hold">
                                          <p:stCondLst>
                                            <p:cond delay="0"/>
                                          </p:stCondLst>
                                        </p:cTn>
                                        <p:tgtEl>
                                          <p:spTgt spid="35"/>
                                        </p:tgtEl>
                                        <p:attrNameLst>
                                          <p:attrName>style.visibility</p:attrName>
                                        </p:attrNameLst>
                                      </p:cBhvr>
                                      <p:to>
                                        <p:strVal val="visible"/>
                                      </p:to>
                                    </p:set>
                                    <p:anim calcmode="lin" valueType="num">
                                      <p:cBhvr>
                                        <p:cTn id="96" dur="500" fill="hold"/>
                                        <p:tgtEl>
                                          <p:spTgt spid="35"/>
                                        </p:tgtEl>
                                        <p:attrNameLst>
                                          <p:attrName>ppt_w</p:attrName>
                                        </p:attrNameLst>
                                      </p:cBhvr>
                                      <p:tavLst>
                                        <p:tav tm="0">
                                          <p:val>
                                            <p:fltVal val="0"/>
                                          </p:val>
                                        </p:tav>
                                        <p:tav tm="100000">
                                          <p:val>
                                            <p:strVal val="#ppt_w"/>
                                          </p:val>
                                        </p:tav>
                                      </p:tavLst>
                                    </p:anim>
                                    <p:anim calcmode="lin" valueType="num">
                                      <p:cBhvr>
                                        <p:cTn id="97" dur="500" fill="hold"/>
                                        <p:tgtEl>
                                          <p:spTgt spid="35"/>
                                        </p:tgtEl>
                                        <p:attrNameLst>
                                          <p:attrName>ppt_h</p:attrName>
                                        </p:attrNameLst>
                                      </p:cBhvr>
                                      <p:tavLst>
                                        <p:tav tm="0">
                                          <p:val>
                                            <p:fltVal val="0"/>
                                          </p:val>
                                        </p:tav>
                                        <p:tav tm="100000">
                                          <p:val>
                                            <p:strVal val="#ppt_h"/>
                                          </p:val>
                                        </p:tav>
                                      </p:tavLst>
                                    </p:anim>
                                    <p:animEffect transition="in" filter="fade">
                                      <p:cBhvr>
                                        <p:cTn id="98" dur="500"/>
                                        <p:tgtEl>
                                          <p:spTgt spid="35"/>
                                        </p:tgtEl>
                                      </p:cBhvr>
                                    </p:animEffect>
                                  </p:childTnLst>
                                </p:cTn>
                              </p:par>
                              <p:par>
                                <p:cTn id="99" presetID="31" presetClass="entr" presetSubtype="0" fill="hold" grpId="0" nodeType="withEffect">
                                  <p:stCondLst>
                                    <p:cond delay="0"/>
                                  </p:stCondLst>
                                  <p:childTnLst>
                                    <p:set>
                                      <p:cBhvr>
                                        <p:cTn id="100" dur="1" fill="hold">
                                          <p:stCondLst>
                                            <p:cond delay="0"/>
                                          </p:stCondLst>
                                        </p:cTn>
                                        <p:tgtEl>
                                          <p:spTgt spid="42"/>
                                        </p:tgtEl>
                                        <p:attrNameLst>
                                          <p:attrName>style.visibility</p:attrName>
                                        </p:attrNameLst>
                                      </p:cBhvr>
                                      <p:to>
                                        <p:strVal val="visible"/>
                                      </p:to>
                                    </p:set>
                                    <p:anim calcmode="lin" valueType="num">
                                      <p:cBhvr>
                                        <p:cTn id="101" dur="750" fill="hold"/>
                                        <p:tgtEl>
                                          <p:spTgt spid="42"/>
                                        </p:tgtEl>
                                        <p:attrNameLst>
                                          <p:attrName>ppt_w</p:attrName>
                                        </p:attrNameLst>
                                      </p:cBhvr>
                                      <p:tavLst>
                                        <p:tav tm="0">
                                          <p:val>
                                            <p:fltVal val="0"/>
                                          </p:val>
                                        </p:tav>
                                        <p:tav tm="100000">
                                          <p:val>
                                            <p:strVal val="#ppt_w"/>
                                          </p:val>
                                        </p:tav>
                                      </p:tavLst>
                                    </p:anim>
                                    <p:anim calcmode="lin" valueType="num">
                                      <p:cBhvr>
                                        <p:cTn id="102" dur="750" fill="hold"/>
                                        <p:tgtEl>
                                          <p:spTgt spid="42"/>
                                        </p:tgtEl>
                                        <p:attrNameLst>
                                          <p:attrName>ppt_h</p:attrName>
                                        </p:attrNameLst>
                                      </p:cBhvr>
                                      <p:tavLst>
                                        <p:tav tm="0">
                                          <p:val>
                                            <p:fltVal val="0"/>
                                          </p:val>
                                        </p:tav>
                                        <p:tav tm="100000">
                                          <p:val>
                                            <p:strVal val="#ppt_h"/>
                                          </p:val>
                                        </p:tav>
                                      </p:tavLst>
                                    </p:anim>
                                    <p:anim calcmode="lin" valueType="num">
                                      <p:cBhvr>
                                        <p:cTn id="103" dur="750" fill="hold"/>
                                        <p:tgtEl>
                                          <p:spTgt spid="42"/>
                                        </p:tgtEl>
                                        <p:attrNameLst>
                                          <p:attrName>style.rotation</p:attrName>
                                        </p:attrNameLst>
                                      </p:cBhvr>
                                      <p:tavLst>
                                        <p:tav tm="0">
                                          <p:val>
                                            <p:fltVal val="90"/>
                                          </p:val>
                                        </p:tav>
                                        <p:tav tm="100000">
                                          <p:val>
                                            <p:fltVal val="0"/>
                                          </p:val>
                                        </p:tav>
                                      </p:tavLst>
                                    </p:anim>
                                    <p:animEffect transition="in" filter="fade">
                                      <p:cBhvr>
                                        <p:cTn id="104" dur="750"/>
                                        <p:tgtEl>
                                          <p:spTgt spid="42"/>
                                        </p:tgtEl>
                                      </p:cBhvr>
                                    </p:animEffect>
                                  </p:childTnLst>
                                </p:cTn>
                              </p:par>
                              <p:par>
                                <p:cTn id="105" presetID="2" presetClass="entr" presetSubtype="4" fill="hold" grpId="0" nodeType="withEffect">
                                  <p:stCondLst>
                                    <p:cond delay="750"/>
                                  </p:stCondLst>
                                  <p:childTnLst>
                                    <p:set>
                                      <p:cBhvr>
                                        <p:cTn id="106" dur="1" fill="hold">
                                          <p:stCondLst>
                                            <p:cond delay="0"/>
                                          </p:stCondLst>
                                        </p:cTn>
                                        <p:tgtEl>
                                          <p:spTgt spid="44"/>
                                        </p:tgtEl>
                                        <p:attrNameLst>
                                          <p:attrName>style.visibility</p:attrName>
                                        </p:attrNameLst>
                                      </p:cBhvr>
                                      <p:to>
                                        <p:strVal val="visible"/>
                                      </p:to>
                                    </p:set>
                                    <p:anim calcmode="lin" valueType="num">
                                      <p:cBhvr additive="base">
                                        <p:cTn id="107" dur="500" fill="hold"/>
                                        <p:tgtEl>
                                          <p:spTgt spid="44"/>
                                        </p:tgtEl>
                                        <p:attrNameLst>
                                          <p:attrName>ppt_x</p:attrName>
                                        </p:attrNameLst>
                                      </p:cBhvr>
                                      <p:tavLst>
                                        <p:tav tm="0">
                                          <p:val>
                                            <p:strVal val="#ppt_x"/>
                                          </p:val>
                                        </p:tav>
                                        <p:tav tm="100000">
                                          <p:val>
                                            <p:strVal val="#ppt_x"/>
                                          </p:val>
                                        </p:tav>
                                      </p:tavLst>
                                    </p:anim>
                                    <p:anim calcmode="lin" valueType="num">
                                      <p:cBhvr additive="base">
                                        <p:cTn id="108" dur="500" fill="hold"/>
                                        <p:tgtEl>
                                          <p:spTgt spid="44"/>
                                        </p:tgtEl>
                                        <p:attrNameLst>
                                          <p:attrName>ppt_y</p:attrName>
                                        </p:attrNameLst>
                                      </p:cBhvr>
                                      <p:tavLst>
                                        <p:tav tm="0">
                                          <p:val>
                                            <p:strVal val="1+#ppt_h/2"/>
                                          </p:val>
                                        </p:tav>
                                        <p:tav tm="100000">
                                          <p:val>
                                            <p:strVal val="#ppt_y"/>
                                          </p:val>
                                        </p:tav>
                                      </p:tavLst>
                                    </p:anim>
                                  </p:childTnLst>
                                </p:cTn>
                              </p:par>
                              <p:par>
                                <p:cTn id="109" presetID="22" presetClass="entr" presetSubtype="1" fill="hold" nodeType="withEffect">
                                  <p:stCondLst>
                                    <p:cond delay="750"/>
                                  </p:stCondLst>
                                  <p:childTnLst>
                                    <p:set>
                                      <p:cBhvr>
                                        <p:cTn id="110" dur="1" fill="hold">
                                          <p:stCondLst>
                                            <p:cond delay="0"/>
                                          </p:stCondLst>
                                        </p:cTn>
                                        <p:tgtEl>
                                          <p:spTgt spid="43"/>
                                        </p:tgtEl>
                                        <p:attrNameLst>
                                          <p:attrName>style.visibility</p:attrName>
                                        </p:attrNameLst>
                                      </p:cBhvr>
                                      <p:to>
                                        <p:strVal val="visible"/>
                                      </p:to>
                                    </p:set>
                                    <p:animEffect transition="in" filter="wipe(up)">
                                      <p:cBhvr>
                                        <p:cTn id="111" dur="500"/>
                                        <p:tgtEl>
                                          <p:spTgt spid="43"/>
                                        </p:tgtEl>
                                      </p:cBhvr>
                                    </p:animEffect>
                                  </p:childTnLst>
                                </p:cTn>
                              </p:par>
                            </p:childTnLst>
                          </p:cTn>
                        </p:par>
                        <p:par>
                          <p:cTn id="112" fill="hold">
                            <p:stCondLst>
                              <p:cond delay="2050"/>
                            </p:stCondLst>
                            <p:childTnLst>
                              <p:par>
                                <p:cTn id="113" presetID="22" presetClass="entr" presetSubtype="8" fill="hold" grpId="0" nodeType="afterEffect">
                                  <p:stCondLst>
                                    <p:cond delay="0"/>
                                  </p:stCondLst>
                                  <p:childTnLst>
                                    <p:set>
                                      <p:cBhvr>
                                        <p:cTn id="114" dur="1" fill="hold">
                                          <p:stCondLst>
                                            <p:cond delay="0"/>
                                          </p:stCondLst>
                                        </p:cTn>
                                        <p:tgtEl>
                                          <p:spTgt spid="34"/>
                                        </p:tgtEl>
                                        <p:attrNameLst>
                                          <p:attrName>style.visibility</p:attrName>
                                        </p:attrNameLst>
                                      </p:cBhvr>
                                      <p:to>
                                        <p:strVal val="visible"/>
                                      </p:to>
                                    </p:set>
                                    <p:animEffect transition="in" filter="wipe(left)">
                                      <p:cBhvr>
                                        <p:cTn id="11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P spid="14" grpId="0" animBg="1"/>
      <p:bldP spid="14" grpId="1" animBg="1"/>
      <p:bldP spid="14" grpId="2" animBg="1"/>
      <p:bldP spid="15" grpId="0" animBg="1"/>
      <p:bldP spid="15" grpId="1" animBg="1"/>
      <p:bldP spid="15" grpId="2" animBg="1"/>
      <p:bldP spid="16" grpId="0" animBg="1"/>
      <p:bldP spid="16" grpId="1" animBg="1"/>
      <p:bldP spid="16" grpId="2" animBg="1"/>
      <p:bldP spid="17" grpId="0" animBg="1"/>
      <p:bldP spid="17" grpId="1" animBg="1"/>
      <p:bldP spid="17" grpId="2" animBg="1"/>
      <p:bldP spid="18" grpId="0" animBg="1"/>
      <p:bldP spid="18" grpId="1" animBg="1"/>
      <p:bldP spid="18" grpId="2" animBg="1"/>
      <p:bldP spid="25" grpId="0" animBg="1"/>
      <p:bldP spid="25" grpId="1" animBg="1"/>
      <p:bldP spid="25" grpId="2" animBg="1"/>
      <p:bldP spid="28" grpId="0" animBg="1"/>
      <p:bldP spid="28" grpId="1" animBg="1"/>
      <p:bldP spid="28" grpId="2" animBg="1"/>
      <p:bldP spid="30" grpId="0" animBg="1"/>
      <p:bldP spid="30" grpId="1" animBg="1"/>
      <p:bldP spid="31" grpId="0" animBg="1"/>
      <p:bldP spid="31" grpId="1" animBg="1"/>
      <p:bldP spid="32" grpId="0" animBg="1"/>
      <p:bldP spid="32" grpId="1" animBg="1"/>
      <p:bldP spid="33" grpId="0" animBg="1"/>
      <p:bldP spid="33" grpId="1" animBg="1"/>
      <p:bldP spid="34" grpId="0"/>
      <p:bldP spid="35" grpId="0" animBg="1"/>
      <p:bldP spid="42" grpId="0" animBg="1"/>
      <p:bldP spid="4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Diamond 3"/>
          <p:cNvSpPr/>
          <p:nvPr/>
        </p:nvSpPr>
        <p:spPr>
          <a:xfrm>
            <a:off x="1074330" y="1870646"/>
            <a:ext cx="6794854" cy="6780612"/>
          </a:xfrm>
          <a:prstGeom prst="diamond">
            <a:avLst/>
          </a:prstGeom>
        </p:spPr>
        <p:style>
          <a:lnRef idx="0">
            <a:schemeClr val="accent1">
              <a:hueOff val="0"/>
              <a:satOff val="0"/>
              <a:lumOff val="0"/>
              <a:alphaOff val="0"/>
            </a:schemeClr>
          </a:lnRef>
          <a:fillRef idx="1">
            <a:schemeClr val="accent1">
              <a:tint val="40000"/>
              <a:hueOff val="0"/>
              <a:satOff val="0"/>
              <a:lumOff val="0"/>
              <a:alphaOff val="0"/>
            </a:schemeClr>
          </a:fillRef>
          <a:effectRef idx="2">
            <a:schemeClr val="accent1">
              <a:tint val="40000"/>
              <a:hueOff val="0"/>
              <a:satOff val="0"/>
              <a:lumOff val="0"/>
              <a:alphaOff val="0"/>
            </a:schemeClr>
          </a:effectRef>
          <a:fontRef idx="minor">
            <a:schemeClr val="dk1">
              <a:hueOff val="0"/>
              <a:satOff val="0"/>
              <a:lumOff val="0"/>
              <a:alphaOff val="0"/>
            </a:schemeClr>
          </a:fontRef>
        </p:style>
      </p:sp>
      <p:sp>
        <p:nvSpPr>
          <p:cNvPr id="2" name="标题 1"/>
          <p:cNvSpPr>
            <a:spLocks noGrp="1"/>
          </p:cNvSpPr>
          <p:nvPr>
            <p:ph type="title"/>
          </p:nvPr>
        </p:nvSpPr>
        <p:spPr/>
        <p:txBody>
          <a:bodyPr>
            <a:normAutofit fontScale="90000"/>
          </a:bodyPr>
          <a:lstStyle/>
          <a:p>
            <a:r>
              <a:rPr lang="en-US" altLang="zh-CN" smtClean="0"/>
              <a:t>Method</a:t>
            </a:r>
            <a:endParaRPr lang="zh-CN" altLang="en-US" dirty="0"/>
          </a:p>
        </p:txBody>
      </p:sp>
      <p:grpSp>
        <p:nvGrpSpPr>
          <p:cNvPr id="21" name="组合 20"/>
          <p:cNvGrpSpPr/>
          <p:nvPr/>
        </p:nvGrpSpPr>
        <p:grpSpPr>
          <a:xfrm>
            <a:off x="4192189" y="4978473"/>
            <a:ext cx="574467" cy="564958"/>
            <a:chOff x="3264324" y="1749600"/>
            <a:chExt cx="348156" cy="348156"/>
          </a:xfrm>
        </p:grpSpPr>
        <p:sp>
          <p:nvSpPr>
            <p:cNvPr id="19" name="矩形 18"/>
            <p:cNvSpPr/>
            <p:nvPr/>
          </p:nvSpPr>
          <p:spPr>
            <a:xfrm>
              <a:off x="3264324" y="1900818"/>
              <a:ext cx="348156"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 name="矩形 19"/>
            <p:cNvSpPr/>
            <p:nvPr/>
          </p:nvSpPr>
          <p:spPr>
            <a:xfrm rot="5400000">
              <a:off x="3264324" y="1900818"/>
              <a:ext cx="348156"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sp>
        <p:nvSpPr>
          <p:cNvPr id="25" name="TextBox 24"/>
          <p:cNvSpPr txBox="1"/>
          <p:nvPr/>
        </p:nvSpPr>
        <p:spPr>
          <a:xfrm>
            <a:off x="8714037" y="3744640"/>
            <a:ext cx="7956250" cy="368371"/>
          </a:xfrm>
          <a:prstGeom prst="rect">
            <a:avLst/>
          </a:prstGeom>
          <a:noFill/>
        </p:spPr>
        <p:txBody>
          <a:bodyPr wrap="square" lIns="0" tIns="0" rIns="0" bIns="0" rtlCol="0">
            <a:spAutoFit/>
          </a:bodyPr>
          <a:lstStyle/>
          <a:p>
            <a:pPr algn="just">
              <a:lnSpc>
                <a:spcPct val="150000"/>
              </a:lnSpc>
            </a:pPr>
            <a:r>
              <a:rPr lang="en-US" altLang="zh-CN" b="1" smtClean="0">
                <a:solidFill>
                  <a:schemeClr val="tx2"/>
                </a:solidFill>
                <a:latin typeface="Times New Roman" panose="02020603050405020304" pitchFamily="18" charset="0"/>
                <a:ea typeface="微软雅黑 Light"/>
                <a:cs typeface="Times New Roman" panose="02020603050405020304" pitchFamily="18" charset="0"/>
              </a:rPr>
              <a:t>1.Rasberry pi 3 model B+:</a:t>
            </a:r>
            <a:endParaRPr lang="en-US" altLang="zh-CN" dirty="0">
              <a:solidFill>
                <a:schemeClr val="tx2"/>
              </a:solidFill>
              <a:latin typeface="Times New Roman" panose="02020603050405020304" pitchFamily="18" charset="0"/>
              <a:ea typeface="微软雅黑 Light"/>
              <a:cs typeface="Times New Roman" panose="02020603050405020304" pitchFamily="18" charset="0"/>
            </a:endParaRPr>
          </a:p>
        </p:txBody>
      </p:sp>
      <p:sp>
        <p:nvSpPr>
          <p:cNvPr id="28" name="KSO_Shape"/>
          <p:cNvSpPr>
            <a:spLocks/>
          </p:cNvSpPr>
          <p:nvPr/>
        </p:nvSpPr>
        <p:spPr bwMode="auto">
          <a:xfrm>
            <a:off x="474507" y="260041"/>
            <a:ext cx="543927" cy="529576"/>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1">
              <a:lumMod val="40000"/>
              <a:lumOff val="60000"/>
            </a:schemeClr>
          </a:solidFill>
          <a:ln>
            <a:noFill/>
          </a:ln>
          <a:extLst/>
        </p:spPr>
        <p:txBody>
          <a:bodyPr lIns="168213" tIns="84107" rIns="168213" bIns="84107"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31" name="Freeform 6"/>
          <p:cNvSpPr/>
          <p:nvPr/>
        </p:nvSpPr>
        <p:spPr>
          <a:xfrm>
            <a:off x="3284237" y="5832844"/>
            <a:ext cx="2650628" cy="2644545"/>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4"/>
          </a:solidFill>
          <a:ln w="12700">
            <a:miter lim="400000"/>
          </a:ln>
        </p:spPr>
        <p:txBody>
          <a:bodyPr lIns="0" tIns="0" rIns="0" bIns="0" anchor="ctr"/>
          <a:lstStyle/>
          <a:p>
            <a:endParaRPr lang="en-US">
              <a:solidFill>
                <a:srgbClr val="FFFFFF"/>
              </a:solidFill>
              <a:latin typeface="微软雅黑" pitchFamily="34" charset="-122"/>
              <a:ea typeface="微软雅黑" pitchFamily="34" charset="-122"/>
            </a:endParaRPr>
          </a:p>
        </p:txBody>
      </p:sp>
      <p:sp>
        <p:nvSpPr>
          <p:cNvPr id="42" name="Freeform 4"/>
          <p:cNvSpPr/>
          <p:nvPr/>
        </p:nvSpPr>
        <p:spPr>
          <a:xfrm>
            <a:off x="1663282" y="2400505"/>
            <a:ext cx="2650628" cy="2643197"/>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1"/>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lIns="453920" tIns="453920" rIns="453920" bIns="453920" spcCol="1270" anchor="ctr"/>
          <a:lstStyle/>
          <a:p>
            <a:pPr defTabSz="2020164">
              <a:lnSpc>
                <a:spcPct val="90000"/>
              </a:lnSpc>
              <a:spcAft>
                <a:spcPct val="35000"/>
              </a:spcAft>
              <a:defRPr/>
            </a:pPr>
            <a:endParaRPr lang="en-US" sz="4400">
              <a:latin typeface="微软雅黑" pitchFamily="34" charset="-122"/>
              <a:ea typeface="微软雅黑" pitchFamily="34" charset="-122"/>
            </a:endParaRPr>
          </a:p>
        </p:txBody>
      </p:sp>
      <p:sp>
        <p:nvSpPr>
          <p:cNvPr id="46" name="Freeform 103"/>
          <p:cNvSpPr/>
          <p:nvPr/>
        </p:nvSpPr>
        <p:spPr>
          <a:xfrm>
            <a:off x="4673950" y="2400506"/>
            <a:ext cx="2649277" cy="2643198"/>
          </a:xfrm>
          <a:custGeom>
            <a:avLst/>
            <a:gdLst>
              <a:gd name="connsiteX0" fmla="*/ 0 w 4225459"/>
              <a:gd name="connsiteY0" fmla="*/ 704257 h 4225459"/>
              <a:gd name="connsiteX1" fmla="*/ 704257 w 4225459"/>
              <a:gd name="connsiteY1" fmla="*/ 0 h 4225459"/>
              <a:gd name="connsiteX2" fmla="*/ 3521202 w 4225459"/>
              <a:gd name="connsiteY2" fmla="*/ 0 h 4225459"/>
              <a:gd name="connsiteX3" fmla="*/ 4225459 w 4225459"/>
              <a:gd name="connsiteY3" fmla="*/ 704257 h 4225459"/>
              <a:gd name="connsiteX4" fmla="*/ 4225459 w 4225459"/>
              <a:gd name="connsiteY4" fmla="*/ 3521202 h 4225459"/>
              <a:gd name="connsiteX5" fmla="*/ 3521202 w 4225459"/>
              <a:gd name="connsiteY5" fmla="*/ 4225459 h 4225459"/>
              <a:gd name="connsiteX6" fmla="*/ 704257 w 4225459"/>
              <a:gd name="connsiteY6" fmla="*/ 4225459 h 4225459"/>
              <a:gd name="connsiteX7" fmla="*/ 0 w 4225459"/>
              <a:gd name="connsiteY7" fmla="*/ 3521202 h 4225459"/>
              <a:gd name="connsiteX8" fmla="*/ 0 w 4225459"/>
              <a:gd name="connsiteY8" fmla="*/ 704257 h 422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5459" h="4225459">
                <a:moveTo>
                  <a:pt x="0" y="704257"/>
                </a:moveTo>
                <a:cubicBezTo>
                  <a:pt x="0" y="315307"/>
                  <a:pt x="315307" y="0"/>
                  <a:pt x="704257" y="0"/>
                </a:cubicBezTo>
                <a:lnTo>
                  <a:pt x="3521202" y="0"/>
                </a:lnTo>
                <a:cubicBezTo>
                  <a:pt x="3910152" y="0"/>
                  <a:pt x="4225459" y="315307"/>
                  <a:pt x="4225459" y="704257"/>
                </a:cubicBezTo>
                <a:lnTo>
                  <a:pt x="4225459" y="3521202"/>
                </a:lnTo>
                <a:cubicBezTo>
                  <a:pt x="4225459" y="3910152"/>
                  <a:pt x="3910152" y="4225459"/>
                  <a:pt x="3521202" y="4225459"/>
                </a:cubicBezTo>
                <a:lnTo>
                  <a:pt x="704257" y="4225459"/>
                </a:lnTo>
                <a:cubicBezTo>
                  <a:pt x="315307" y="4225459"/>
                  <a:pt x="0" y="3910152"/>
                  <a:pt x="0" y="3521202"/>
                </a:cubicBezTo>
                <a:lnTo>
                  <a:pt x="0" y="704257"/>
                </a:lnTo>
                <a:close/>
              </a:path>
            </a:pathLst>
          </a:custGeom>
          <a:solidFill>
            <a:schemeClr val="accent2"/>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lIns="453920" tIns="453920" rIns="453920" bIns="453920" spcCol="1270" anchor="ctr"/>
          <a:lstStyle/>
          <a:p>
            <a:pPr defTabSz="2020164">
              <a:lnSpc>
                <a:spcPct val="90000"/>
              </a:lnSpc>
              <a:spcAft>
                <a:spcPct val="35000"/>
              </a:spcAft>
              <a:defRPr/>
            </a:pPr>
            <a:endParaRPr lang="en-US" sz="4400">
              <a:latin typeface="微软雅黑" pitchFamily="34" charset="-122"/>
              <a:ea typeface="微软雅黑" pitchFamily="34" charset="-122"/>
            </a:endParaRPr>
          </a:p>
        </p:txBody>
      </p:sp>
      <p:sp>
        <p:nvSpPr>
          <p:cNvPr id="49" name="标题 1"/>
          <p:cNvSpPr txBox="1">
            <a:spLocks/>
          </p:cNvSpPr>
          <p:nvPr/>
        </p:nvSpPr>
        <p:spPr bwMode="auto">
          <a:xfrm>
            <a:off x="8698359" y="2438810"/>
            <a:ext cx="5523655" cy="504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68213" tIns="84107" rIns="168213" bIns="84107" numCol="1" anchor="ctr" anchorCtr="0" compatLnSpc="1">
            <a:prstTxWarp prst="textNoShape">
              <a:avLst/>
            </a:prstTxWarp>
          </a:bodyPr>
          <a:lstStyle>
            <a:lvl1pPr algn="l" rtl="0" fontAlgn="base">
              <a:spcBef>
                <a:spcPct val="0"/>
              </a:spcBef>
              <a:spcAft>
                <a:spcPct val="0"/>
              </a:spcAft>
              <a:defRPr sz="2900" b="0" kern="1200">
                <a:solidFill>
                  <a:schemeClr val="bg1"/>
                </a:solidFill>
                <a:latin typeface="微软雅黑" pitchFamily="34" charset="-122"/>
                <a:ea typeface="微软雅黑" pitchFamily="34" charset="-122"/>
                <a:cs typeface="+mj-cs"/>
              </a:defRPr>
            </a:lvl1pPr>
            <a:lvl2pPr algn="ctr" rtl="0" fontAlgn="base">
              <a:spcBef>
                <a:spcPct val="0"/>
              </a:spcBef>
              <a:spcAft>
                <a:spcPct val="0"/>
              </a:spcAft>
              <a:defRPr sz="8100">
                <a:solidFill>
                  <a:schemeClr val="tx1"/>
                </a:solidFill>
                <a:latin typeface="Calibri" pitchFamily="34" charset="0"/>
                <a:ea typeface="宋体" charset="-122"/>
              </a:defRPr>
            </a:lvl2pPr>
            <a:lvl3pPr algn="ctr" rtl="0" fontAlgn="base">
              <a:spcBef>
                <a:spcPct val="0"/>
              </a:spcBef>
              <a:spcAft>
                <a:spcPct val="0"/>
              </a:spcAft>
              <a:defRPr sz="8100">
                <a:solidFill>
                  <a:schemeClr val="tx1"/>
                </a:solidFill>
                <a:latin typeface="Calibri" pitchFamily="34" charset="0"/>
                <a:ea typeface="宋体" charset="-122"/>
              </a:defRPr>
            </a:lvl3pPr>
            <a:lvl4pPr algn="ctr" rtl="0" fontAlgn="base">
              <a:spcBef>
                <a:spcPct val="0"/>
              </a:spcBef>
              <a:spcAft>
                <a:spcPct val="0"/>
              </a:spcAft>
              <a:defRPr sz="8100">
                <a:solidFill>
                  <a:schemeClr val="tx1"/>
                </a:solidFill>
                <a:latin typeface="Calibri" pitchFamily="34" charset="0"/>
                <a:ea typeface="宋体" charset="-122"/>
              </a:defRPr>
            </a:lvl4pPr>
            <a:lvl5pPr algn="ctr" rtl="0" fontAlgn="base">
              <a:spcBef>
                <a:spcPct val="0"/>
              </a:spcBef>
              <a:spcAft>
                <a:spcPct val="0"/>
              </a:spcAft>
              <a:defRPr sz="8100">
                <a:solidFill>
                  <a:schemeClr val="tx1"/>
                </a:solidFill>
                <a:latin typeface="Calibri" pitchFamily="34" charset="0"/>
                <a:ea typeface="宋体" charset="-122"/>
              </a:defRPr>
            </a:lvl5pPr>
            <a:lvl6pPr marL="841065" algn="ctr" rtl="0" fontAlgn="base">
              <a:spcBef>
                <a:spcPct val="0"/>
              </a:spcBef>
              <a:spcAft>
                <a:spcPct val="0"/>
              </a:spcAft>
              <a:defRPr sz="8100">
                <a:solidFill>
                  <a:schemeClr val="tx1"/>
                </a:solidFill>
                <a:latin typeface="Calibri" pitchFamily="34" charset="0"/>
                <a:ea typeface="宋体" charset="-122"/>
              </a:defRPr>
            </a:lvl6pPr>
            <a:lvl7pPr marL="1682130" algn="ctr" rtl="0" fontAlgn="base">
              <a:spcBef>
                <a:spcPct val="0"/>
              </a:spcBef>
              <a:spcAft>
                <a:spcPct val="0"/>
              </a:spcAft>
              <a:defRPr sz="8100">
                <a:solidFill>
                  <a:schemeClr val="tx1"/>
                </a:solidFill>
                <a:latin typeface="Calibri" pitchFamily="34" charset="0"/>
                <a:ea typeface="宋体" charset="-122"/>
              </a:defRPr>
            </a:lvl7pPr>
            <a:lvl8pPr marL="2523195" algn="ctr" rtl="0" fontAlgn="base">
              <a:spcBef>
                <a:spcPct val="0"/>
              </a:spcBef>
              <a:spcAft>
                <a:spcPct val="0"/>
              </a:spcAft>
              <a:defRPr sz="8100">
                <a:solidFill>
                  <a:schemeClr val="tx1"/>
                </a:solidFill>
                <a:latin typeface="Calibri" pitchFamily="34" charset="0"/>
                <a:ea typeface="宋体" charset="-122"/>
              </a:defRPr>
            </a:lvl8pPr>
            <a:lvl9pPr marL="3364260" algn="ctr" rtl="0" fontAlgn="base">
              <a:spcBef>
                <a:spcPct val="0"/>
              </a:spcBef>
              <a:spcAft>
                <a:spcPct val="0"/>
              </a:spcAft>
              <a:defRPr sz="8100">
                <a:solidFill>
                  <a:schemeClr val="tx1"/>
                </a:solidFill>
                <a:latin typeface="Calibri" pitchFamily="34" charset="0"/>
                <a:ea typeface="宋体" charset="-122"/>
              </a:defRPr>
            </a:lvl9pPr>
          </a:lstStyle>
          <a:p>
            <a:r>
              <a:rPr lang="en-US" altLang="zh-CN" sz="3600" b="1" smtClean="0">
                <a:solidFill>
                  <a:schemeClr val="accent3"/>
                </a:solidFill>
              </a:rPr>
              <a:t>Hardware Equipment</a:t>
            </a:r>
            <a:endParaRPr lang="zh-CN" altLang="en-US" sz="3600" b="1" dirty="0">
              <a:solidFill>
                <a:schemeClr val="accent3"/>
              </a:solidFill>
            </a:endParaRPr>
          </a:p>
        </p:txBody>
      </p:sp>
      <p:pic>
        <p:nvPicPr>
          <p:cNvPr id="12" name="圖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84098" y="2717605"/>
            <a:ext cx="2008995" cy="2008995"/>
          </a:xfrm>
          <a:prstGeom prst="rect">
            <a:avLst/>
          </a:prstGeom>
        </p:spPr>
      </p:pic>
      <p:pic>
        <p:nvPicPr>
          <p:cNvPr id="15" name="圖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52520" y="2894073"/>
            <a:ext cx="1892135" cy="1624871"/>
          </a:xfrm>
          <a:prstGeom prst="rect">
            <a:avLst/>
          </a:prstGeom>
        </p:spPr>
      </p:pic>
      <p:pic>
        <p:nvPicPr>
          <p:cNvPr id="16" name="圖片 1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01327" y="6146892"/>
            <a:ext cx="2016448" cy="2016448"/>
          </a:xfrm>
          <a:prstGeom prst="rect">
            <a:avLst/>
          </a:prstGeom>
        </p:spPr>
      </p:pic>
      <p:sp>
        <p:nvSpPr>
          <p:cNvPr id="35" name="TextBox 24"/>
          <p:cNvSpPr txBox="1"/>
          <p:nvPr/>
        </p:nvSpPr>
        <p:spPr>
          <a:xfrm>
            <a:off x="9325471" y="4237584"/>
            <a:ext cx="7956250" cy="1612236"/>
          </a:xfrm>
          <a:prstGeom prst="rect">
            <a:avLst/>
          </a:prstGeom>
          <a:noFill/>
        </p:spPr>
        <p:txBody>
          <a:bodyPr wrap="square" lIns="0" tIns="0" rIns="0" bIns="0" rtlCol="0">
            <a:spAutoFit/>
          </a:bodyPr>
          <a:lstStyle/>
          <a:p>
            <a:pPr marL="285750" indent="-285750" algn="just">
              <a:lnSpc>
                <a:spcPct val="150000"/>
              </a:lnSpc>
              <a:buFont typeface="Arial" panose="020B0604020202020204" pitchFamily="34" charset="0"/>
              <a:buChar char="•"/>
            </a:pPr>
            <a:r>
              <a:rPr lang="en-US" altLang="zh-CN">
                <a:solidFill>
                  <a:schemeClr val="tx2"/>
                </a:solidFill>
                <a:latin typeface="Times New Roman" panose="02020603050405020304" pitchFamily="18" charset="0"/>
                <a:ea typeface="微软雅黑 Light"/>
                <a:cs typeface="Times New Roman" panose="02020603050405020304" pitchFamily="18" charset="0"/>
              </a:rPr>
              <a:t>CPU: 1.4GHz Quad-Core ARM Cortex-A53 (64Bit)</a:t>
            </a:r>
          </a:p>
          <a:p>
            <a:pPr marL="285750" indent="-285750" algn="just">
              <a:lnSpc>
                <a:spcPct val="150000"/>
              </a:lnSpc>
              <a:buFont typeface="Arial" panose="020B0604020202020204" pitchFamily="34" charset="0"/>
              <a:buChar char="•"/>
            </a:pPr>
            <a:r>
              <a:rPr lang="en-US" altLang="zh-CN">
                <a:solidFill>
                  <a:schemeClr val="tx2"/>
                </a:solidFill>
                <a:latin typeface="Times New Roman" panose="02020603050405020304" pitchFamily="18" charset="0"/>
                <a:ea typeface="微软雅黑 Light"/>
                <a:cs typeface="Times New Roman" panose="02020603050405020304" pitchFamily="18" charset="0"/>
              </a:rPr>
              <a:t>GPU: Broadcom VideoCore IV, OpenGL ES 2.0, </a:t>
            </a:r>
          </a:p>
          <a:p>
            <a:pPr algn="just">
              <a:lnSpc>
                <a:spcPct val="150000"/>
              </a:lnSpc>
            </a:pPr>
            <a:r>
              <a:rPr lang="en-US" altLang="zh-CN">
                <a:solidFill>
                  <a:schemeClr val="tx2"/>
                </a:solidFill>
                <a:latin typeface="Times New Roman" panose="02020603050405020304" pitchFamily="18" charset="0"/>
                <a:ea typeface="微软雅黑 Light"/>
                <a:cs typeface="Times New Roman" panose="02020603050405020304" pitchFamily="18" charset="0"/>
              </a:rPr>
              <a:t>	      1080p30 H.264 high-profile decode</a:t>
            </a:r>
          </a:p>
          <a:p>
            <a:pPr marL="285750" indent="-285750" algn="just">
              <a:lnSpc>
                <a:spcPct val="150000"/>
              </a:lnSpc>
              <a:buFont typeface="Arial" panose="020B0604020202020204" pitchFamily="34" charset="0"/>
              <a:buChar char="•"/>
            </a:pPr>
            <a:r>
              <a:rPr lang="en-US" altLang="zh-CN">
                <a:solidFill>
                  <a:schemeClr val="tx2"/>
                </a:solidFill>
                <a:latin typeface="Times New Roman" panose="02020603050405020304" pitchFamily="18" charset="0"/>
                <a:ea typeface="微软雅黑 Light"/>
                <a:cs typeface="Times New Roman" panose="02020603050405020304" pitchFamily="18" charset="0"/>
              </a:rPr>
              <a:t>RAM: 1GB LPDDR2</a:t>
            </a:r>
          </a:p>
        </p:txBody>
      </p:sp>
      <p:sp>
        <p:nvSpPr>
          <p:cNvPr id="36" name="TextBox 24"/>
          <p:cNvSpPr txBox="1"/>
          <p:nvPr/>
        </p:nvSpPr>
        <p:spPr>
          <a:xfrm>
            <a:off x="8698359" y="5999433"/>
            <a:ext cx="7956250" cy="365741"/>
          </a:xfrm>
          <a:prstGeom prst="rect">
            <a:avLst/>
          </a:prstGeom>
          <a:noFill/>
        </p:spPr>
        <p:txBody>
          <a:bodyPr wrap="square" lIns="0" tIns="0" rIns="0" bIns="0" rtlCol="0">
            <a:spAutoFit/>
          </a:bodyPr>
          <a:lstStyle/>
          <a:p>
            <a:pPr algn="just">
              <a:lnSpc>
                <a:spcPct val="150000"/>
              </a:lnSpc>
            </a:pPr>
            <a:r>
              <a:rPr lang="en-US" altLang="zh-CN" b="1" smtClean="0">
                <a:solidFill>
                  <a:schemeClr val="tx2"/>
                </a:solidFill>
                <a:latin typeface="Times New Roman" panose="02020603050405020304" pitchFamily="18" charset="0"/>
                <a:ea typeface="微软雅黑 Light"/>
                <a:cs typeface="Times New Roman" panose="02020603050405020304" pitchFamily="18" charset="0"/>
              </a:rPr>
              <a:t>2.C922 Pro:</a:t>
            </a:r>
            <a:endParaRPr lang="en-US" altLang="zh-CN" dirty="0">
              <a:solidFill>
                <a:schemeClr val="tx2"/>
              </a:solidFill>
              <a:latin typeface="Times New Roman" panose="02020603050405020304" pitchFamily="18" charset="0"/>
              <a:ea typeface="微软雅黑 Light"/>
              <a:cs typeface="Times New Roman" panose="02020603050405020304" pitchFamily="18" charset="0"/>
            </a:endParaRPr>
          </a:p>
        </p:txBody>
      </p:sp>
      <p:sp>
        <p:nvSpPr>
          <p:cNvPr id="37" name="TextBox 24"/>
          <p:cNvSpPr txBox="1"/>
          <p:nvPr/>
        </p:nvSpPr>
        <p:spPr>
          <a:xfrm>
            <a:off x="9469487" y="6437048"/>
            <a:ext cx="7956250" cy="2077492"/>
          </a:xfrm>
          <a:prstGeom prst="rect">
            <a:avLst/>
          </a:prstGeom>
          <a:noFill/>
        </p:spPr>
        <p:txBody>
          <a:bodyPr wrap="square" lIns="0" tIns="0" rIns="0" bIns="0" rtlCol="0">
            <a:spAutoFit/>
          </a:bodyPr>
          <a:lstStyle/>
          <a:p>
            <a:pPr marL="285750" indent="-285750" algn="just">
              <a:lnSpc>
                <a:spcPct val="150000"/>
              </a:lnSpc>
              <a:buFont typeface="Arial" panose="020B0604020202020204" pitchFamily="34" charset="0"/>
              <a:buChar char="•"/>
            </a:pPr>
            <a:r>
              <a:rPr lang="en-US" altLang="zh-TW"/>
              <a:t>Full HD 1080p Streaming</a:t>
            </a:r>
          </a:p>
          <a:p>
            <a:pPr marL="285750" indent="-285750" algn="just">
              <a:lnSpc>
                <a:spcPct val="150000"/>
              </a:lnSpc>
              <a:buFont typeface="Arial" panose="020B0604020202020204" pitchFamily="34" charset="0"/>
              <a:buChar char="•"/>
            </a:pPr>
            <a:r>
              <a:rPr lang="en-US" altLang="zh-TW"/>
              <a:t>720p Streaming at 60 fps</a:t>
            </a:r>
          </a:p>
          <a:p>
            <a:pPr marL="285750" indent="-285750" algn="just">
              <a:lnSpc>
                <a:spcPct val="150000"/>
              </a:lnSpc>
              <a:buFont typeface="Arial" panose="020B0604020202020204" pitchFamily="34" charset="0"/>
              <a:buChar char="•"/>
            </a:pPr>
            <a:r>
              <a:rPr lang="en-US" altLang="zh-TW"/>
              <a:t>Brighter Images</a:t>
            </a:r>
          </a:p>
          <a:p>
            <a:pPr marL="285750" indent="-285750" algn="just">
              <a:lnSpc>
                <a:spcPct val="150000"/>
              </a:lnSpc>
              <a:buFont typeface="Arial" panose="020B0604020202020204" pitchFamily="34" charset="0"/>
              <a:buChar char="•"/>
            </a:pPr>
            <a:r>
              <a:rPr lang="en-US" altLang="zh-TW"/>
              <a:t>Full Stereophonics</a:t>
            </a:r>
          </a:p>
          <a:p>
            <a:pPr marL="285750" indent="-285750" algn="just">
              <a:lnSpc>
                <a:spcPct val="150000"/>
              </a:lnSpc>
              <a:buFont typeface="Arial" panose="020B0604020202020204" pitchFamily="34" charset="0"/>
              <a:buChar char="•"/>
            </a:pPr>
            <a:r>
              <a:rPr lang="en-US" altLang="zh-TW"/>
              <a:t>All-in-One Content Creation with </a:t>
            </a:r>
            <a:r>
              <a:rPr lang="en-US" altLang="zh-TW" smtClean="0"/>
              <a:t>Capture</a:t>
            </a:r>
            <a:endParaRPr lang="en-US" altLang="zh-TW"/>
          </a:p>
        </p:txBody>
      </p:sp>
    </p:spTree>
    <p:extLst>
      <p:ext uri="{BB962C8B-B14F-4D97-AF65-F5344CB8AC3E}">
        <p14:creationId xmlns:p14="http://schemas.microsoft.com/office/powerpoint/2010/main" val="43713346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fltVal val="0"/>
                                          </p:val>
                                        </p:tav>
                                        <p:tav tm="100000">
                                          <p:val>
                                            <p:strVal val="#ppt_w"/>
                                          </p:val>
                                        </p:tav>
                                      </p:tavLst>
                                    </p:anim>
                                    <p:anim calcmode="lin" valueType="num">
                                      <p:cBhvr>
                                        <p:cTn id="8" dur="1000" fill="hold"/>
                                        <p:tgtEl>
                                          <p:spTgt spid="29"/>
                                        </p:tgtEl>
                                        <p:attrNameLst>
                                          <p:attrName>ppt_h</p:attrName>
                                        </p:attrNameLst>
                                      </p:cBhvr>
                                      <p:tavLst>
                                        <p:tav tm="0">
                                          <p:val>
                                            <p:fltVal val="0"/>
                                          </p:val>
                                        </p:tav>
                                        <p:tav tm="100000">
                                          <p:val>
                                            <p:strVal val="#ppt_h"/>
                                          </p:val>
                                        </p:tav>
                                      </p:tavLst>
                                    </p:anim>
                                    <p:anim calcmode="lin" valueType="num">
                                      <p:cBhvr>
                                        <p:cTn id="9" dur="1000" fill="hold"/>
                                        <p:tgtEl>
                                          <p:spTgt spid="29"/>
                                        </p:tgtEl>
                                        <p:attrNameLst>
                                          <p:attrName>style.rotation</p:attrName>
                                        </p:attrNameLst>
                                      </p:cBhvr>
                                      <p:tavLst>
                                        <p:tav tm="0">
                                          <p:val>
                                            <p:fltVal val="90"/>
                                          </p:val>
                                        </p:tav>
                                        <p:tav tm="100000">
                                          <p:val>
                                            <p:fltVal val="0"/>
                                          </p:val>
                                        </p:tav>
                                      </p:tavLst>
                                    </p:anim>
                                    <p:animEffect transition="in" filter="fade">
                                      <p:cBhvr>
                                        <p:cTn id="10" dur="1000"/>
                                        <p:tgtEl>
                                          <p:spTgt spid="29"/>
                                        </p:tgtEl>
                                      </p:cBhvr>
                                    </p:animEffect>
                                  </p:childTnLst>
                                </p:cTn>
                              </p:par>
                              <p:par>
                                <p:cTn id="11" presetID="31" presetClass="entr" presetSubtype="0" fill="hold" nodeType="withEffect">
                                  <p:stCondLst>
                                    <p:cond delay="700"/>
                                  </p:stCondLst>
                                  <p:childTnLst>
                                    <p:set>
                                      <p:cBhvr>
                                        <p:cTn id="12" dur="1" fill="hold">
                                          <p:stCondLst>
                                            <p:cond delay="0"/>
                                          </p:stCondLst>
                                        </p:cTn>
                                        <p:tgtEl>
                                          <p:spTgt spid="21"/>
                                        </p:tgtEl>
                                        <p:attrNameLst>
                                          <p:attrName>style.visibility</p:attrName>
                                        </p:attrNameLst>
                                      </p:cBhvr>
                                      <p:to>
                                        <p:strVal val="visible"/>
                                      </p:to>
                                    </p:set>
                                    <p:anim calcmode="lin" valueType="num">
                                      <p:cBhvr>
                                        <p:cTn id="13" dur="700" fill="hold"/>
                                        <p:tgtEl>
                                          <p:spTgt spid="21"/>
                                        </p:tgtEl>
                                        <p:attrNameLst>
                                          <p:attrName>ppt_w</p:attrName>
                                        </p:attrNameLst>
                                      </p:cBhvr>
                                      <p:tavLst>
                                        <p:tav tm="0">
                                          <p:val>
                                            <p:fltVal val="0"/>
                                          </p:val>
                                        </p:tav>
                                        <p:tav tm="100000">
                                          <p:val>
                                            <p:strVal val="#ppt_w"/>
                                          </p:val>
                                        </p:tav>
                                      </p:tavLst>
                                    </p:anim>
                                    <p:anim calcmode="lin" valueType="num">
                                      <p:cBhvr>
                                        <p:cTn id="14" dur="700" fill="hold"/>
                                        <p:tgtEl>
                                          <p:spTgt spid="21"/>
                                        </p:tgtEl>
                                        <p:attrNameLst>
                                          <p:attrName>ppt_h</p:attrName>
                                        </p:attrNameLst>
                                      </p:cBhvr>
                                      <p:tavLst>
                                        <p:tav tm="0">
                                          <p:val>
                                            <p:fltVal val="0"/>
                                          </p:val>
                                        </p:tav>
                                        <p:tav tm="100000">
                                          <p:val>
                                            <p:strVal val="#ppt_h"/>
                                          </p:val>
                                        </p:tav>
                                      </p:tavLst>
                                    </p:anim>
                                    <p:anim calcmode="lin" valueType="num">
                                      <p:cBhvr>
                                        <p:cTn id="15" dur="700" fill="hold"/>
                                        <p:tgtEl>
                                          <p:spTgt spid="21"/>
                                        </p:tgtEl>
                                        <p:attrNameLst>
                                          <p:attrName>style.rotation</p:attrName>
                                        </p:attrNameLst>
                                      </p:cBhvr>
                                      <p:tavLst>
                                        <p:tav tm="0">
                                          <p:val>
                                            <p:fltVal val="90"/>
                                          </p:val>
                                        </p:tav>
                                        <p:tav tm="100000">
                                          <p:val>
                                            <p:fltVal val="0"/>
                                          </p:val>
                                        </p:tav>
                                      </p:tavLst>
                                    </p:anim>
                                    <p:animEffect transition="in" filter="fade">
                                      <p:cBhvr>
                                        <p:cTn id="16" dur="700"/>
                                        <p:tgtEl>
                                          <p:spTgt spid="21"/>
                                        </p:tgtEl>
                                      </p:cBhvr>
                                    </p:animEffect>
                                  </p:childTnLst>
                                </p:cTn>
                              </p:par>
                              <p:par>
                                <p:cTn id="17" presetID="31" presetClass="entr" presetSubtype="0" fill="hold" grpId="0" nodeType="withEffect">
                                  <p:stCondLst>
                                    <p:cond delay="1500"/>
                                  </p:stCondLst>
                                  <p:childTnLst>
                                    <p:set>
                                      <p:cBhvr>
                                        <p:cTn id="18" dur="1" fill="hold">
                                          <p:stCondLst>
                                            <p:cond delay="0"/>
                                          </p:stCondLst>
                                        </p:cTn>
                                        <p:tgtEl>
                                          <p:spTgt spid="42"/>
                                        </p:tgtEl>
                                        <p:attrNameLst>
                                          <p:attrName>style.visibility</p:attrName>
                                        </p:attrNameLst>
                                      </p:cBhvr>
                                      <p:to>
                                        <p:strVal val="visible"/>
                                      </p:to>
                                    </p:set>
                                    <p:anim calcmode="lin" valueType="num">
                                      <p:cBhvr>
                                        <p:cTn id="19" dur="1000" fill="hold"/>
                                        <p:tgtEl>
                                          <p:spTgt spid="42"/>
                                        </p:tgtEl>
                                        <p:attrNameLst>
                                          <p:attrName>ppt_w</p:attrName>
                                        </p:attrNameLst>
                                      </p:cBhvr>
                                      <p:tavLst>
                                        <p:tav tm="0">
                                          <p:val>
                                            <p:fltVal val="0"/>
                                          </p:val>
                                        </p:tav>
                                        <p:tav tm="100000">
                                          <p:val>
                                            <p:strVal val="#ppt_w"/>
                                          </p:val>
                                        </p:tav>
                                      </p:tavLst>
                                    </p:anim>
                                    <p:anim calcmode="lin" valueType="num">
                                      <p:cBhvr>
                                        <p:cTn id="20" dur="1000" fill="hold"/>
                                        <p:tgtEl>
                                          <p:spTgt spid="42"/>
                                        </p:tgtEl>
                                        <p:attrNameLst>
                                          <p:attrName>ppt_h</p:attrName>
                                        </p:attrNameLst>
                                      </p:cBhvr>
                                      <p:tavLst>
                                        <p:tav tm="0">
                                          <p:val>
                                            <p:fltVal val="0"/>
                                          </p:val>
                                        </p:tav>
                                        <p:tav tm="100000">
                                          <p:val>
                                            <p:strVal val="#ppt_h"/>
                                          </p:val>
                                        </p:tav>
                                      </p:tavLst>
                                    </p:anim>
                                    <p:anim calcmode="lin" valueType="num">
                                      <p:cBhvr>
                                        <p:cTn id="21" dur="1000" fill="hold"/>
                                        <p:tgtEl>
                                          <p:spTgt spid="42"/>
                                        </p:tgtEl>
                                        <p:attrNameLst>
                                          <p:attrName>style.rotation</p:attrName>
                                        </p:attrNameLst>
                                      </p:cBhvr>
                                      <p:tavLst>
                                        <p:tav tm="0">
                                          <p:val>
                                            <p:fltVal val="90"/>
                                          </p:val>
                                        </p:tav>
                                        <p:tav tm="100000">
                                          <p:val>
                                            <p:fltVal val="0"/>
                                          </p:val>
                                        </p:tav>
                                      </p:tavLst>
                                    </p:anim>
                                    <p:animEffect transition="in" filter="fade">
                                      <p:cBhvr>
                                        <p:cTn id="22" dur="1000"/>
                                        <p:tgtEl>
                                          <p:spTgt spid="42"/>
                                        </p:tgtEl>
                                      </p:cBhvr>
                                    </p:animEffect>
                                  </p:childTnLst>
                                </p:cTn>
                              </p:par>
                              <p:par>
                                <p:cTn id="23" presetID="31" presetClass="entr" presetSubtype="0" fill="hold" grpId="0" nodeType="withEffect">
                                  <p:stCondLst>
                                    <p:cond delay="1500"/>
                                  </p:stCondLst>
                                  <p:childTnLst>
                                    <p:set>
                                      <p:cBhvr>
                                        <p:cTn id="24" dur="1" fill="hold">
                                          <p:stCondLst>
                                            <p:cond delay="0"/>
                                          </p:stCondLst>
                                        </p:cTn>
                                        <p:tgtEl>
                                          <p:spTgt spid="46"/>
                                        </p:tgtEl>
                                        <p:attrNameLst>
                                          <p:attrName>style.visibility</p:attrName>
                                        </p:attrNameLst>
                                      </p:cBhvr>
                                      <p:to>
                                        <p:strVal val="visible"/>
                                      </p:to>
                                    </p:set>
                                    <p:anim calcmode="lin" valueType="num">
                                      <p:cBhvr>
                                        <p:cTn id="25" dur="1000" fill="hold"/>
                                        <p:tgtEl>
                                          <p:spTgt spid="46"/>
                                        </p:tgtEl>
                                        <p:attrNameLst>
                                          <p:attrName>ppt_w</p:attrName>
                                        </p:attrNameLst>
                                      </p:cBhvr>
                                      <p:tavLst>
                                        <p:tav tm="0">
                                          <p:val>
                                            <p:fltVal val="0"/>
                                          </p:val>
                                        </p:tav>
                                        <p:tav tm="100000">
                                          <p:val>
                                            <p:strVal val="#ppt_w"/>
                                          </p:val>
                                        </p:tav>
                                      </p:tavLst>
                                    </p:anim>
                                    <p:anim calcmode="lin" valueType="num">
                                      <p:cBhvr>
                                        <p:cTn id="26" dur="1000" fill="hold"/>
                                        <p:tgtEl>
                                          <p:spTgt spid="46"/>
                                        </p:tgtEl>
                                        <p:attrNameLst>
                                          <p:attrName>ppt_h</p:attrName>
                                        </p:attrNameLst>
                                      </p:cBhvr>
                                      <p:tavLst>
                                        <p:tav tm="0">
                                          <p:val>
                                            <p:fltVal val="0"/>
                                          </p:val>
                                        </p:tav>
                                        <p:tav tm="100000">
                                          <p:val>
                                            <p:strVal val="#ppt_h"/>
                                          </p:val>
                                        </p:tav>
                                      </p:tavLst>
                                    </p:anim>
                                    <p:anim calcmode="lin" valueType="num">
                                      <p:cBhvr>
                                        <p:cTn id="27" dur="1000" fill="hold"/>
                                        <p:tgtEl>
                                          <p:spTgt spid="46"/>
                                        </p:tgtEl>
                                        <p:attrNameLst>
                                          <p:attrName>style.rotation</p:attrName>
                                        </p:attrNameLst>
                                      </p:cBhvr>
                                      <p:tavLst>
                                        <p:tav tm="0">
                                          <p:val>
                                            <p:fltVal val="90"/>
                                          </p:val>
                                        </p:tav>
                                        <p:tav tm="100000">
                                          <p:val>
                                            <p:fltVal val="0"/>
                                          </p:val>
                                        </p:tav>
                                      </p:tavLst>
                                    </p:anim>
                                    <p:animEffect transition="in" filter="fade">
                                      <p:cBhvr>
                                        <p:cTn id="28" dur="1000"/>
                                        <p:tgtEl>
                                          <p:spTgt spid="46"/>
                                        </p:tgtEl>
                                      </p:cBhvr>
                                    </p:animEffect>
                                  </p:childTnLst>
                                </p:cTn>
                              </p:par>
                              <p:par>
                                <p:cTn id="29" presetID="31" presetClass="entr" presetSubtype="0" fill="hold" grpId="0" nodeType="withEffect">
                                  <p:stCondLst>
                                    <p:cond delay="1500"/>
                                  </p:stCondLst>
                                  <p:childTnLst>
                                    <p:set>
                                      <p:cBhvr>
                                        <p:cTn id="30" dur="1" fill="hold">
                                          <p:stCondLst>
                                            <p:cond delay="0"/>
                                          </p:stCondLst>
                                        </p:cTn>
                                        <p:tgtEl>
                                          <p:spTgt spid="31"/>
                                        </p:tgtEl>
                                        <p:attrNameLst>
                                          <p:attrName>style.visibility</p:attrName>
                                        </p:attrNameLst>
                                      </p:cBhvr>
                                      <p:to>
                                        <p:strVal val="visible"/>
                                      </p:to>
                                    </p:set>
                                    <p:anim calcmode="lin" valueType="num">
                                      <p:cBhvr>
                                        <p:cTn id="31" dur="1000" fill="hold"/>
                                        <p:tgtEl>
                                          <p:spTgt spid="31"/>
                                        </p:tgtEl>
                                        <p:attrNameLst>
                                          <p:attrName>ppt_w</p:attrName>
                                        </p:attrNameLst>
                                      </p:cBhvr>
                                      <p:tavLst>
                                        <p:tav tm="0">
                                          <p:val>
                                            <p:fltVal val="0"/>
                                          </p:val>
                                        </p:tav>
                                        <p:tav tm="100000">
                                          <p:val>
                                            <p:strVal val="#ppt_w"/>
                                          </p:val>
                                        </p:tav>
                                      </p:tavLst>
                                    </p:anim>
                                    <p:anim calcmode="lin" valueType="num">
                                      <p:cBhvr>
                                        <p:cTn id="32" dur="1000" fill="hold"/>
                                        <p:tgtEl>
                                          <p:spTgt spid="31"/>
                                        </p:tgtEl>
                                        <p:attrNameLst>
                                          <p:attrName>ppt_h</p:attrName>
                                        </p:attrNameLst>
                                      </p:cBhvr>
                                      <p:tavLst>
                                        <p:tav tm="0">
                                          <p:val>
                                            <p:fltVal val="0"/>
                                          </p:val>
                                        </p:tav>
                                        <p:tav tm="100000">
                                          <p:val>
                                            <p:strVal val="#ppt_h"/>
                                          </p:val>
                                        </p:tav>
                                      </p:tavLst>
                                    </p:anim>
                                    <p:anim calcmode="lin" valueType="num">
                                      <p:cBhvr>
                                        <p:cTn id="33" dur="1000" fill="hold"/>
                                        <p:tgtEl>
                                          <p:spTgt spid="31"/>
                                        </p:tgtEl>
                                        <p:attrNameLst>
                                          <p:attrName>style.rotation</p:attrName>
                                        </p:attrNameLst>
                                      </p:cBhvr>
                                      <p:tavLst>
                                        <p:tav tm="0">
                                          <p:val>
                                            <p:fltVal val="90"/>
                                          </p:val>
                                        </p:tav>
                                        <p:tav tm="100000">
                                          <p:val>
                                            <p:fltVal val="0"/>
                                          </p:val>
                                        </p:tav>
                                      </p:tavLst>
                                    </p:anim>
                                    <p:animEffect transition="in" filter="fade">
                                      <p:cBhvr>
                                        <p:cTn id="34" dur="1000"/>
                                        <p:tgtEl>
                                          <p:spTgt spid="31"/>
                                        </p:tgtEl>
                                      </p:cBhvr>
                                    </p:animEffect>
                                  </p:childTnLst>
                                </p:cTn>
                              </p:par>
                              <p:par>
                                <p:cTn id="35" presetID="2" presetClass="entr" presetSubtype="2" fill="hold" grpId="0" nodeType="withEffect">
                                  <p:stCondLst>
                                    <p:cond delay="1750"/>
                                  </p:stCondLst>
                                  <p:childTnLst>
                                    <p:set>
                                      <p:cBhvr>
                                        <p:cTn id="36" dur="1" fill="hold">
                                          <p:stCondLst>
                                            <p:cond delay="0"/>
                                          </p:stCondLst>
                                        </p:cTn>
                                        <p:tgtEl>
                                          <p:spTgt spid="49"/>
                                        </p:tgtEl>
                                        <p:attrNameLst>
                                          <p:attrName>style.visibility</p:attrName>
                                        </p:attrNameLst>
                                      </p:cBhvr>
                                      <p:to>
                                        <p:strVal val="visible"/>
                                      </p:to>
                                    </p:set>
                                    <p:anim calcmode="lin" valueType="num">
                                      <p:cBhvr additive="base">
                                        <p:cTn id="37" dur="500" fill="hold"/>
                                        <p:tgtEl>
                                          <p:spTgt spid="49"/>
                                        </p:tgtEl>
                                        <p:attrNameLst>
                                          <p:attrName>ppt_x</p:attrName>
                                        </p:attrNameLst>
                                      </p:cBhvr>
                                      <p:tavLst>
                                        <p:tav tm="0">
                                          <p:val>
                                            <p:strVal val="1+#ppt_w/2"/>
                                          </p:val>
                                        </p:tav>
                                        <p:tav tm="100000">
                                          <p:val>
                                            <p:strVal val="#ppt_x"/>
                                          </p:val>
                                        </p:tav>
                                      </p:tavLst>
                                    </p:anim>
                                    <p:anim calcmode="lin" valueType="num">
                                      <p:cBhvr additive="base">
                                        <p:cTn id="38" dur="500" fill="hold"/>
                                        <p:tgtEl>
                                          <p:spTgt spid="49"/>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175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500" fill="hold"/>
                                        <p:tgtEl>
                                          <p:spTgt spid="25"/>
                                        </p:tgtEl>
                                        <p:attrNameLst>
                                          <p:attrName>ppt_x</p:attrName>
                                        </p:attrNameLst>
                                      </p:cBhvr>
                                      <p:tavLst>
                                        <p:tav tm="0">
                                          <p:val>
                                            <p:strVal val="1+#ppt_w/2"/>
                                          </p:val>
                                        </p:tav>
                                        <p:tav tm="100000">
                                          <p:val>
                                            <p:strVal val="#ppt_x"/>
                                          </p:val>
                                        </p:tav>
                                      </p:tavLst>
                                    </p:anim>
                                    <p:anim calcmode="lin" valueType="num">
                                      <p:cBhvr additive="base">
                                        <p:cTn id="42" dur="500" fill="hold"/>
                                        <p:tgtEl>
                                          <p:spTgt spid="25"/>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175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500" fill="hold"/>
                                        <p:tgtEl>
                                          <p:spTgt spid="35"/>
                                        </p:tgtEl>
                                        <p:attrNameLst>
                                          <p:attrName>ppt_x</p:attrName>
                                        </p:attrNameLst>
                                      </p:cBhvr>
                                      <p:tavLst>
                                        <p:tav tm="0">
                                          <p:val>
                                            <p:strVal val="1+#ppt_w/2"/>
                                          </p:val>
                                        </p:tav>
                                        <p:tav tm="100000">
                                          <p:val>
                                            <p:strVal val="#ppt_x"/>
                                          </p:val>
                                        </p:tav>
                                      </p:tavLst>
                                    </p:anim>
                                    <p:anim calcmode="lin" valueType="num">
                                      <p:cBhvr additive="base">
                                        <p:cTn id="46" dur="500" fill="hold"/>
                                        <p:tgtEl>
                                          <p:spTgt spid="35"/>
                                        </p:tgtEl>
                                        <p:attrNameLst>
                                          <p:attrName>ppt_y</p:attrName>
                                        </p:attrNameLst>
                                      </p:cBhvr>
                                      <p:tavLst>
                                        <p:tav tm="0">
                                          <p:val>
                                            <p:strVal val="#ppt_y"/>
                                          </p:val>
                                        </p:tav>
                                        <p:tav tm="100000">
                                          <p:val>
                                            <p:strVal val="#ppt_y"/>
                                          </p:val>
                                        </p:tav>
                                      </p:tavLst>
                                    </p:anim>
                                  </p:childTnLst>
                                </p:cTn>
                              </p:par>
                              <p:par>
                                <p:cTn id="47" presetID="2" presetClass="entr" presetSubtype="2" fill="hold" grpId="0" nodeType="withEffect">
                                  <p:stCondLst>
                                    <p:cond delay="1750"/>
                                  </p:stCondLst>
                                  <p:childTnLst>
                                    <p:set>
                                      <p:cBhvr>
                                        <p:cTn id="48" dur="1" fill="hold">
                                          <p:stCondLst>
                                            <p:cond delay="0"/>
                                          </p:stCondLst>
                                        </p:cTn>
                                        <p:tgtEl>
                                          <p:spTgt spid="36"/>
                                        </p:tgtEl>
                                        <p:attrNameLst>
                                          <p:attrName>style.visibility</p:attrName>
                                        </p:attrNameLst>
                                      </p:cBhvr>
                                      <p:to>
                                        <p:strVal val="visible"/>
                                      </p:to>
                                    </p:set>
                                    <p:anim calcmode="lin" valueType="num">
                                      <p:cBhvr additive="base">
                                        <p:cTn id="49" dur="500" fill="hold"/>
                                        <p:tgtEl>
                                          <p:spTgt spid="36"/>
                                        </p:tgtEl>
                                        <p:attrNameLst>
                                          <p:attrName>ppt_x</p:attrName>
                                        </p:attrNameLst>
                                      </p:cBhvr>
                                      <p:tavLst>
                                        <p:tav tm="0">
                                          <p:val>
                                            <p:strVal val="1+#ppt_w/2"/>
                                          </p:val>
                                        </p:tav>
                                        <p:tav tm="100000">
                                          <p:val>
                                            <p:strVal val="#ppt_x"/>
                                          </p:val>
                                        </p:tav>
                                      </p:tavLst>
                                    </p:anim>
                                    <p:anim calcmode="lin" valueType="num">
                                      <p:cBhvr additive="base">
                                        <p:cTn id="50" dur="500" fill="hold"/>
                                        <p:tgtEl>
                                          <p:spTgt spid="36"/>
                                        </p:tgtEl>
                                        <p:attrNameLst>
                                          <p:attrName>ppt_y</p:attrName>
                                        </p:attrNameLst>
                                      </p:cBhvr>
                                      <p:tavLst>
                                        <p:tav tm="0">
                                          <p:val>
                                            <p:strVal val="#ppt_y"/>
                                          </p:val>
                                        </p:tav>
                                        <p:tav tm="100000">
                                          <p:val>
                                            <p:strVal val="#ppt_y"/>
                                          </p:val>
                                        </p:tav>
                                      </p:tavLst>
                                    </p:anim>
                                  </p:childTnLst>
                                </p:cTn>
                              </p:par>
                              <p:par>
                                <p:cTn id="51" presetID="2" presetClass="entr" presetSubtype="2" fill="hold" grpId="0" nodeType="withEffect">
                                  <p:stCondLst>
                                    <p:cond delay="1750"/>
                                  </p:stCondLst>
                                  <p:childTnLst>
                                    <p:set>
                                      <p:cBhvr>
                                        <p:cTn id="52" dur="1" fill="hold">
                                          <p:stCondLst>
                                            <p:cond delay="0"/>
                                          </p:stCondLst>
                                        </p:cTn>
                                        <p:tgtEl>
                                          <p:spTgt spid="37"/>
                                        </p:tgtEl>
                                        <p:attrNameLst>
                                          <p:attrName>style.visibility</p:attrName>
                                        </p:attrNameLst>
                                      </p:cBhvr>
                                      <p:to>
                                        <p:strVal val="visible"/>
                                      </p:to>
                                    </p:set>
                                    <p:anim calcmode="lin" valueType="num">
                                      <p:cBhvr additive="base">
                                        <p:cTn id="53" dur="500" fill="hold"/>
                                        <p:tgtEl>
                                          <p:spTgt spid="37"/>
                                        </p:tgtEl>
                                        <p:attrNameLst>
                                          <p:attrName>ppt_x</p:attrName>
                                        </p:attrNameLst>
                                      </p:cBhvr>
                                      <p:tavLst>
                                        <p:tav tm="0">
                                          <p:val>
                                            <p:strVal val="1+#ppt_w/2"/>
                                          </p:val>
                                        </p:tav>
                                        <p:tav tm="100000">
                                          <p:val>
                                            <p:strVal val="#ppt_x"/>
                                          </p:val>
                                        </p:tav>
                                      </p:tavLst>
                                    </p:anim>
                                    <p:anim calcmode="lin" valueType="num">
                                      <p:cBhvr additive="base">
                                        <p:cTn id="54" dur="5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1" grpId="0" animBg="1"/>
      <p:bldP spid="42" grpId="0" animBg="1"/>
      <p:bldP spid="46" grpId="0" animBg="1"/>
      <p:bldP spid="49" grpId="0"/>
      <p:bldP spid="35" grpId="0"/>
      <p:bldP spid="36" grpId="0"/>
      <p:bldP spid="3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ULTRA_SCORM_SLIDE_COUNT" val="1"/>
  <p:tag name="ISPRING_ULTRA_SCORM_COURSE_ID" val="276E2094-0ECE-4CDF-9A90-31A71D72DB82"/>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K6q4UjXp5f2WAQAAOUQAAAdAAAAdW5pdmVyc2FsL2NvbW1vbl9tZXNzYWdlcy5sbmetWN1u2zYUvi/QdyAEFNiALW0HtCiGxAEtMTYRmXIlOU42DAIjMTZRScz049a72vX2FHuIAX2g3uwtdkjJSdwfSEoCxIBJ5fvO0TnfOYf04fGHLEUbUZRS5UfWy4MXFhJ5rBKZr46sRXjy4xsLlRXPE56qXBxZubLQ8ejpk8OU56uarwR8f/oEocNMlCUsy5Fe3a6RTI6s+Tiyvdkcs4vI9SZeNKYTa2Sr7JrnW+Sqlfrup9dvPrx89fr7w+ctrg9NMMOuu0+EDNOrFz2IWOh7bgRsxI0YOQ+t0aePf3/6+Od///w7DOwtQpcyYo3aL8PQc5+cadN/9TS98H3CwihwqUMiGkTMC01UXBISxxpdqBqt+UagSqGNFO9RtRaQ0UoWApWpTMyDWMFGXosuY443w5RFPglCn9oh9Zg1ClRRbH8wtLyu1qoAcyVKZMkvU5EYm6Ad8/y6ECWY5hVoC8FftZbwnyrjMj/oNO3jJWWTKPQ8N4gIc3Y71ojkCXIKrs0MZPFxQHwgKHgpintgI6M3A0c4TYcxTOlk6sIn1C5M5Wqdwqca6secQA7mIu9CgUaIDxILgqXnOzpoYApxdM3L8r0qkj193E1UFzFltgcStMM75KHm2BFDjiV0kKIQcdVFNiNBgCckGnvnIGRrxLwhCO8Uau50COKCBFAiJOjCMHxGJ1gLXpfYTv+7+oq5lnO6RTyOAafDt5GqLmFHhxSqwFRaeTDMTEDeLiBtFLvfKOOGFaJrViu5EeBHkYii0xA0GZs4WkVvF/SX6ARTlzgRyMrxllFomp+2mPEtylWFeLLheSzQpYh5DVrfwrNEJuaZzrOx/3st/0C8arvKs7YhMYecPxvqz14P+4pbdQk+VZXIrqsu0zpgrfv38UJr+psu9Hn1+9kPbMKwT73HyUwpszptuu6D83Pj2dAcdTrxwEj1z9ZjexI0vXVMoWGNpeqPIDBN9fyAAZj2R1F2AobmTYuGHk7zqwE2mdcSMIXuy3EGodpz4QxCOAC/JOOAhnBAWorLUladxw5TjU2Cvp7aGE58qajEbTFeiisFJ5xU8E1z+oApZDLdmdA7h5u9URHS0AWXGRCuGvEAZSoz8D/pwbmYkV0Emga/9yZLVaeJKd5UvjNNHmJbZ+LLY9NVoTKzm/JyJ95myBw/xIvm5fzG6HzA+L+pv975uVN+989SQLBvTyMbM5voI7+u1bQnCEpAh8INg8jFYw2HWsh4Fa9hmF6pOk96EjUHdoecYCBr37kn9DMHml3U7v48iATqWTc/ckP2K1OVKH/rIgnxeB9nFn1Q7b1mh+uEUFDdo9wZeDNKMpXB1kG3XRB1myQchtiezkD3QR+Hb4Ez7J9CyzKH7WFIE85hkNubY12lMhdDsA8bEPr9QjqPsOOYuzSUVCrjd80kTOCeELeX6hQu1X3J7Clm0D0/4xOJrAYSmoGz6y1Qvs36tng3X86fm1VpfpA4fH7n94n/AVBLAwQUAAIACACuquFIpG7HBfQDAADeEAAAJwAAAHVuaXZlcnNhbC9mbGFzaF9wdWJsaXNoaW5nX3NldHRpbmdzLnhtbOVYX28aRxB/51OsrspjOJzYtYMOLMsG2QoGFy5qrKqyltuB23pv93q7ByFPeW4/RV/6DSrl81R56bfo7C1gCDg5nLpKVSELbnbmN/9nbh0cv0kEmUCmuZINb69a8wjISDEuxw3vVdh+euQRbahkVCgJDU8qjxw3K0GaDwXX8QCMQVZNEEbqemoaXmxMWvf96XRa5TrN7KkSuUF8XY1U4qcZaJAGMj8VdIZfZpaC9uYIJQDwL1FyLtasVAgJHNKlYrkAwhlaLrl1ioq2oDr2fMc2pNHtOFO5ZKdKqIxk42HD++boxH4WPA7qjCcgbUx0E4mWbOqUMW6toGLA3wKJgY9jNPdw3yNTzkzc8J7XnlkYZPc3YQpw5zu1MKcKgyDNHD8BQxk11D06hQbeGL0gOBKbSZrwKMQTYgPQ8M7Cm0Hn4qx10+2FrcHNeXjZcTbsIBS2Xoc7CIUXYae1C39Z+PPrq1a/c9F9eRP2ep3w4upOCiO6FpDAX49YgJFVeRbBMmCBifNkKCkXWKQfhVGDwTIXNBtDqNocsziiQoNHfkph/F1OBTcz7IYadsMtQHqiU4hM36at4ZksB+8OzgGiYZjLZU0cvFjWxOHRmuu+037n1lYrA2oMjWIsHqQVpgX+KmnBNlJyzTX7TIZKsKVDkAyBdWkCKz0xuOWyjZx7HhlhEgS6epJxKjzCDboeLYV1PtSGm6L32qucBLFwSAC5HGyEIoppptcivoy6Lfyo+UNXGdA/ulA40n2s36tcMDJTORH8FohRBNOcJ/grBrLaTGSUqaSgYr8bogVH4yYcpsCOyyi6RhVJjpI4XFIBxmn4OedvyRBGKkNcoBMcRUjn2uFXdwJOqdZ3oHRh4xPXIhfds9brJ9ZByiZURjuCY21AkppHwaczIpVZyGE4IpprKJLCOCvOyvhWfXgaNE9y4dL8TydjBfoRU/I4WnZJzGctKK02ppOiEW1zFdDYghxT4jDxIMLJwmUOZQEjKomSYkZohNNb27aecJVrpLgGdtD64RY6ecJl8TTGKYgaMwZZKcja3rPn+wffHh69qFf9P9/9/vSTQvO9diWoVecW2+m9i7Oc1Efr8zNCn1iiG7JtlSW2UNmG0u0vBvMFtjniA9+unu2bqFiYX+MiGrRO+qfnpN8avOqEg3qZYugq7DsTxVhOI/seWUrGhrIM44f3v3x4/+6v3/4ox/xreebrcgZ0e2W4ei/LcPXdor5aWdKlTMDBPnaDCke74AnH6vxPtOl9HfPlHf6vdOkXvS+6Fn+cLn1QYr/6wfZ/iZh7Wl7a1m5pgb/1PmxPEi55gnG0m3t5iW4e7Nfw3rf1qFJBtPX/STQrfwNQSwMEFAACAAgArqrhSDiyGvbAAgAAUAoAACEAAAB1bml2ZXJzYWwvZmxhc2hfc2tpbl9zZXR0aW5ncy54bWyVVl1v2jAUfd+vQOyddBUdnZQiQQZSpW6t1qrvTnJJLBw7sh06/v3s2G5sSAjDqoTvPcf3+9JY7DFdfplM4owRxl9BSkwLoSVONsH5wzRtpGR0ljEqgcoZZbxCZLr8um0/cdQix1jsAFxxbtrPCGeHMujMzFfzu/ndNRRrY7u9ZCNjVY3o8YkVbJaibF9w1tB8NJzyWAMnmO51ED8WyWYxhCRYyEcJVeDT5l6f6yg1ByFAu/R9o88oi6AUSBf9bXKbXMnpTF2O/oR2wALLlrb6ps8QrUYFhEm+X+kzjKfq9bAqC30uEyT8laO9VRN0BB4+/nOuzyCD1U39Pz1Sc1bohIacy0X85BCGcjV+2qsbfUYJOiBtaLQKNj33yWK9WHsg+9Wf+1iPK2fkRef1ZCHooqcElpI3EEfuZnSiZB/PjVTzAcsdIkIBfFEHelFOv6BGuGdCWYf7Ax+Y5h7ICjrEOyNNBYnx1wOG8g6fJOt2Vfj+fco8BzkcrNDzsBN2yN8qrWdIT9ghXwnO4ZmS4xn8VGM4rsRrZIt5OftKCxSpq8uXuzmttvSkB1d4pq3AYSqWw1Jod95wBbpqcdTKjEvRmU8xRQdcIIkZ/aVx6bENRsTRicJ2Wn9fxRJLAn3t1vqolrTvsr6GzWiLGXaj+U3oYjP3iVQr/GGKpERZWanfJDGdWJ6aEWVkGvUz9JJUcOCPdMc8Tmt7iFQhvgf+xhi51gxlEq7FMjNYQ87EkZeCOOrPcWwf6Us+baoU+EbVDINrmlBmcCUuSqL+5DuGD8hDwoDSMGWpnqMIf/akJ7ANAIhnpSu/uRhN1RCJCRzAzb0naAMeiiwWqkOHmm0ln2An/fVgJSf96AG8hrRromsUHxcqegjvyq9+htGMb2CJUtFGFky9W8DdDAUr2W0y3Xm+dSOwrRS8rPTnKVRC/Z/kP1BLAwQUAAIACACuquFI2lyM28cDAADvDwAAJgAAAHVuaXZlcnNhbC9odG1sX3B1Ymxpc2hpbmdfc2V0dGluZ3MueG1s3VfNbhs3EL7rKYgtcozWzk/tCCsZhi3DQhTJlTZojKIwqOVIy5pLbkmuFOWUc/sUvfQNCuR5ilz6Fh0uJdmKbGflxilaCILE4cw3/zO70cHbTJApaMOVbAa79Z2AgEwU43LSDF7HJ4/3A2IslYwKJaEZSBWQg1YtyouR4CYdgrXIagjCSNPIbTNIrc0bYTibzerc5NrdKlFYxDf1RGVhrsGAtKDDXNA5/th5DiZYIFQAwG+m5EKsVasREnmkV4oVAghnaLnkzikqTm0mgtBzjWhyOdGqkOxICaWJnoyawTf7h+6z5PFIxzwD6UJiWkh0ZNugjHFnBBVD/g5ICnySorV7zwIy48ymzeDpzhMHg+zhJkwJ7l2nDuZIYQykXeBnYCmjlvqjV2jhrTVLgiexuaQZT2K8Ic7/ZnAcXwy7neP2Ra8ft4cXp/GrrrdhC6G4/SbeQijuxN32NvxV4U/Pz9qDbqf38iLu97tx5+xKCiO6FpAoXI9YhJFVhU5gFbDIpkU2kpQLrNFPwmjAYpULqicQqxOOWRxTYSAgP+Uw+a6ggts5NsMONsMlQH5ockjswKWtGVhdQHAF5wHRMMzlqiaev1jVxN7+muuh137l1o1WRtRamqRYPEgrTYvC66Ql21jJNdfcmYyUYCuHxhhlgb4cak5FQLhF35LVrXURsCdcYPyd7G59LO2Gc0lKtVmL4SqOrpST1g89ZcH86J3zpNtYv1eFYGSuCiL4JRCrCCauyPBfCuR6e5CxVllJFdRYYgRnQKYcZsAOqig6RxVZgZI4LXIB1mv4ueDvyAjGSiMu0CnOFqRz4/HrWwHn1JgrULq08ZEv+k7vuP3mkXOQsimVyZbgmG3Icvsg+HROpLJLOQxHQgsDZVIYZ+VdFd/q90+D4VkhfJq/dDKuQT9gSh5GyzaJ+awFldWmdFo2omuuEhpbkGNKPCZeJDgZuCygKmBCJVFSzAlNcB4b19ZTrgqDFN/AHtrc30IvT7gsTxNc9ahRM9CVIHd2nzx99vzbvf0XjXr45/vfH98ptNhUZ4I6dX5VHd26CqtJfbIQPyN0x1rckD1ROnOFyjaU3rzqFytpc8RHoVsIN++WcgV+ndUybB8Ojk7JoD183Y2HjSrp7SnsJJukWCBj96xXScYFpwrjxw+/fPzw/q/f/qjG/Gt15vNqBvT6Vbj6L6twDfzqPbu2diuZgKN64kcPDmvBM4719p9ovNt64J/37Ffpu7uf6XxXfqG+u1eq/v3h87+NgT+tXn7W3nai8Mb3yhrS11/SW7W/AVBLAwQUAAIACACuquFIfMLq66YBAAAkBgAAHwAAAHVuaXZlcnNhbC9odG1sX3NraW5fc2V0dGluZ3MuanONlE1vwjAMhu/8iiq7TmhDsLLdgIE0icOkcZt2CMWUijSOktDBEP99TflqWncjvpCXp69jR/G+FeSLRSx4CfbF72L/7u8LDZxm9QbufV006KnTmRHJAmZJCiKRwCpIdv70Ih+uBGXMZGE63304W1PyY+j+WXJhyrgiLDShGULLCO2b0LZU4h+vslNVx4pKbZ5vrEXZjlBakLYtUae8YNjdpFjlAiswZqCP6EOxCHTJI/BMu4Nur9trIq+Ok0nVMcJUcbmbYoztOY/WscaNXDQddbVToPMLX58O+ByOxmEZEImxbxbSauJx30UzqTQYA6e8T2MXJCz4HIRXUGfUGf2Besb1gip0lpjEnunBo4syrXgMtS71By58TOZetW6GLuqcha1tum8l+A50zeq168IDUW3UDReoNMauIzW03vMLKpAvEhmfUj+4IDl3WGfb1L1rof1ROAyHzHtCWHlCK+JFpk2D44ZXb8mHaypZp9SbF5QoKRGJxIoCM/I0tjpG3P4zYNxaHq3SfDrkkzFvA9dr0DNEUWwl2nxiBl//TNjsco5jztbhF1BLAwQUAAIACACuquFIPTwv0cEAAADlAQAAGgAAAHVuaXZlcnNhbC9pMThuX3ByZXNldHMueG1snZGxCsIwEIb3PkW43cRupSR1E9wcdJaaphppLyWXWh/flIp0kYBDIP/xfT8kJ3evvmNP48k6VJDzLTCD2jUWbwrOp/2mAEahxqbuHBoF6IDtqkzavMCjN2QCsViBpOAewlAKMU0TtzT42ECuG0MsJq5dL+LpHYrZFMOiwuKW9i/7M4MqyxiT19F24YBVvMe0IIy8VjA7F43cYutA/AIakwBMqsFQAmh9AngMCcCPK0CK75vnpEcK8aNikGK1nip7A1BLAwQUAAIACACuquFIsuC9bWQAAABlAAAAHAAAAHVuaXZlcnNhbC9sb2NhbF9zZXR0aW5ncy54bWyzsa/IzVEoSy0qzszPs1Uy1DNQUkjNS85PycxLt1UKDXHTtVBSKC5JzEtJzMnPS7VVystXUrC347LJyU9OzAlOLSkBKixWKMhJrEwtCknNBTJKUv0Sc4Eqn61Y+GzufiV9Oy4AUEsDBBQAAgAIAPeSU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K6q4UgGCTn9RwgAACMgAAApAAAAdW5pdmVyc2FsL3NraW5fY3VzdG9taXphdGlvbl9zZXR0aW5ncy54bWy1Wttu48gRfc9XNBQskACBdaFuDjQKeGnZxMiUVqTtmQQB0RLbFmFetGRLM1roIc/JN+Rh3/IDAfYtP7NYIH+R6iZpkZIsk/ZkOAamq+tUVdetL55B/OQG6jpmoe/+SJgbBiZlzA0e4+FvEBosQi+MphGNKYvre8q9GzjhFz14CDkNqDEjgUMiR+Wz8bCBRuIP6vfkvtaHUVtpt1CvjVu4jzTcUWHuUtIuJRXmtFZTHdQPRCRyI7qgATstdVAvzB4D9CCmEdMDh34dSkXu/FRxBVcRcVzgi4fdNv92mdad1uYfajc7vQ7etWRJkrpI7WhNrbHr9S57chPhRrvTkHZKvyW1JNTsdJqX3V2z1+pIMBpddkFKG192UbvXbre0XQu3AI1kWdFa6q4nXTabMmjD/Ut1NxopvUYDNZtNqa3tOl1ppDQQcEsgQ5b63IGSJilSdycrcrMvoZE6UkbtHdZwV+2gfgt3G41dW1GkRmPv3P3q8u7aU0svJ3PnKwJPhuDkLM+t+onkGizWUQTMFvVXHmEUBcSnH2q//uunX//5n1qakyJ/M47MlCI1IQKZ44cJfFAXg2xGaM+nf56OXOdDbb5mLAwuFmHAwKSLIIx84tWGv00yJLW/DDLc0AhwDfGnBO6BLOheXVtud9qdsrBU12j0mq5F6K9IsB2Hj+HFnCyeHqNwHTillrfcrmjkucETX9RlT8W9c9yeGzOdUb9gH+7zrzxsBV0ppty8LuZfKaRH5tTbe6SlttQKuL3K1z1yAN24scsEVG7y7xx0RR5pMQB9mX/nMQFoKUatx7/XQYx+ZaVyEepoS6OikqQpnkWFq/Wqaj6tovCRO7uIez3QzzgvhB4TPHILG/wrBeIL5ApLRSl1W1/tKT3lgDEdHvaSgQ9aILj55pKShMipYquTm6lsfLbHk6uJrehXtaGaVCXiZfm7Vrf/tdnp/n5QT3ElJZk38nhclIWEsE6jnCzDmk3GNgjEY9vAn6za8Jef//HLz3/770//royf3Fpj3cC1YfqPygKmM3zHDfh7eQNuZzNsWLY51jVs66ZtTCzhoTG2sFYbfg7XaEk2FLEQbVz6BbElRdCo3Yii2HMdMcGbtxusaQl92uRG1g17hk1rpquWPjFqQzOMou0fhGSyZktIoyWJkePGZO5RR6iFZBHzvNGAdnEeQ/CXLV3gDH3iBhdltM/ke924sq3JZGza2NAySm2IAwdpEeGaqguaySaegYyIwL79Nrgt8lBIQLLnVRZyrV9dj+HH4oZcu49LD37YG6yZYgjJlAYlgJA4eAapZ5r3k5nGfQgKEUErEsdfwsgpJE0+dCVk64Y6gdRUrZx8i4vJZEPg3WABqUMXrIS8G2ya8hW2lcknyPHa0JhUBE0+Ql1+rAj6jE2oIWyWgBnynX4l84rgZZgVSFaDC8Lz3dsislgAjntz44brGCjcw1Amohrji8qaTPz9LQRSl8cvVHsiGJwtRo/uhoIpkQMbXgld0JFUrPHs+v5W/7M9kvUx1mxIN21yb1uiX3KlPtmiIGSIOBsSLCia0wVZQyVsYc5xHTHHIy9M+GHt/ogIS/vPd2nrMjT86bs3mFRoeCcsg8MyKIMDy4q9pp27LV3BGw3huf6iFWUc8GYTTBUb8kyffJsQxa6/9pIu/S0C9Wxc1WC9asf7/VU+bP8HY8ykBSs6dDTFDSuBMOzEfMuBzdOrBNSNEaibJv0cGj6/kVYSYExSGUaI3iHmDjxXMOQOPFpNxD1WTN2CE9c9nfN7SAmwqNUkaqfjzW+LHoUL+XOpzulDCOclj5JNcpCBvUuEv0yUc0elwtZi6dYYDDdA5mOSVCDVc31+myon9vYGZ65IdoPCeu7DteeI6vbcJ7EjgJ/XPj0+hz1EoS+oHomzvE42pT+905BkibNE77TaAeK5QEvHKlef74qYieWZem2rsqFifrfg9eyVx0F1cJ+MLdMeywqXAGXiE7ZYwi78wG985WUl1wINj2SQlyy+/iroQHtCRSn1j+WVJwgodd4j8bO8vxgho/FfS8ixZKUIFYOSwPQOlULPrNrSIf2+yYWEJJuOH/r8KauMnTzB0yDJliWr1zdQA+Z5a/eQG3n2EZqYOLeXxQgXlmXeX0jXzHMDWnFJ794y+MosfWrLmiau61BMnrt4SvZJB24a6csc8uDeXkGeei0b0EYPRFLHZdVlil0oay9Qu8l4X7mbk5vSM2H/BuIRaLas8KQSsCj0pvwx6vj1FRj42xlk5JBF/O6djfIc8TL8ksZu+EC8GNjypEPWKdgw5ae6VGSRdsg942Xg5FhTwiHfXehB/1aT1eTYi/RDlKoq4q02b/cz7chwuA6lUznL98RDfoN+ZUf8OeIhv8l7/wTuX0egw5k8Mns/U0iUp5eJHPDQQLSblCcbFXm4BWP+jhrnTEoJRU4/dOhQbGGW69O0mDktb3D9BYsHwfMp44Zj5lux7Jj/nqAwsU/e+vnsHTCXefTl1BbrgALML4sPT6V/miCn8j957j/0RUJFbLuiH2pwXSCLJe/YcQ2lMj7UuNp8lzzGrbJmxntZDimsOQ/1SfREIysMvWoqA75xVkKESaGfN29QP3LToH4uPoNU7MvhC9b+nEYYMsClWWoWaXnuZfZcdSdOjUXYC5N5PFuC6ACuMRkmRygkFSXRYpmlVDLIz8Pxj7ke3dCsS+UIOdecX/0ghso4n9gyG9MHlm9sKeVkBeTYjkogbXP7RMxzFydehIlb00lcMlNtx2FkHovVn+hU2bazr+kTG1HWoXmu561KCIW0PaELeF9y/6Ce32GhQR39GvSQBlCQ9+L/A/gfUEsDBBQAAgAIAK+q4UjFe8CSyxgAABM2AAAXAAAAdW5pdmVyc2FsL3VuaXZlcnNhbC5wbmftW2tUU9e2jrU+WhGw1CYIsg9aq7VIRFoBDYmKz+MpDwsiAolIJbWIISIQIA+tlVAJpNUKx6qkahUEBJRKIoRECyS1USJajDRAJFtEE0jcSN6vu4OvUs+4445xzh3j/OAH7LH32utb3/zmnGvNNbL2N5Hh66a/PettBAIxfcP61ZsQiDcBBOINxtTJ8JPF3nm/wpcJGZvWrULUtHs/hm/eJK78dCUCcZE9zZo0Cb5/K319XAYC8c5e59+E3hSAgkB8UrFh9cpoCn6oh1F4ITtHC2EOYA9gv8YesHcxXN/9uzzs1OTcv1/7at2bIT/tX3ghplVxa21xW3RhSeS7R0s+3vJV5/oAZvTcGPmbn53Rrfth4YaGyx90XLioHpllMAz3ZteY8IGpKfPqtbrclsLQvJQLcfX1gQS9rSs1RdEQP2J9KtWWUZTf9MgE+sseDqvU4QKzvDUrftXg2xfRfhKo7/p8jp/W+TAdfzGQFS5ipspqjga9CT+4Fzs4fT7YolPLJF7wLSIhetCV2ybbHk1ytvIq7s3enTd4Ufxb0BsvGmNIzvd4fqIp8OX+jyw3+HJ1pScsIWLfgSVYZ+OUHVTnxfU3I/y/+wEkBhSJTVlphsF6qeb9D9u/CvZQ7qpoZ9Uvdr79uGMd0JMopNtE85jv26qDvZSsivbiYmgCArFeYek17E5IWX+7sDDw9LLly5xj/m3DptjMrL3OcVcc/qlGNfgIBY+97/0NiZ1dHQFOxA2HGyvrzyQ7ORx+PzOGuE7s5PH+BlXlC9zDv8ecnD0bnIhAfPv++ar/d+Cb5g42/WeLJlvY1JQ19IdmucLkWhcAXZnNAaEr2Fev5arOl2dJQw3dGrNOHYSfu3Nj20AWtVg8YK5+webjj+wp0bf1aqys6jmT237ggb3eTv33HfhhB/Xb4rnO4dMj61lut8mfO99w/bIEWrms2GnY1ZU3l2DXi79zkg2uiBNNeawytAD2dMNZNG2nIYjxNOix3aJVhOrvJQft7iC+7N34h22AYR/QTASMVzWaJq0/beQM0EyW5DiJ3/8xxRP4qSoeA/qKDqI8fejGviMc9vbvC4i4VrkP5f5+r9rQ0FekOhdNZnbx6rzn24cU9iFRqvoVsViu0CoRYkyHC/sDfe62PUovIeJQLy2r2R2wsDWodHCZZOhZlz857AfdEY71gWjj4ZqtUpzDqrkyUCa3yRg2WZGMzwMcRvF87hW6zVwk+z2To37hz52bE3jrG39oq3jy+2cRJ62S92ICFiTAHnqwtGdgj0H/UvMqi3zTBjQpAmt6oPFSGEUaucKu/1SKL5D2zIcT70Ga7+6gvKwwwxX8C+entN1pnJfYg6f0HewJEppu9pxhY/8wq2KFuXsslZqM5lcu13cRSfz3Hy809Gjp2YZ+NCPEphba1ddL460gzg5q+phAOBszvN40772egdyX5mb+ITu8sfETs90gFOY9uTYlm+EwMBhz8MWyC3+OjWqjPHoDN8uZR1kMQzYjew6+RvXndmJZzkNYtYaEMeRlLHHQacuD+bgreXBXbt7AcsWVPJua4NatVGaEYMvBjOVYMZhB2/xK/nvJ7CEN/2l7Tyr+6axtZ5QZGKyM+CJFfoqDgs50tr1dt2hMvDeCxct/mzZzW7zyz1AxiT8h5B+/eqvSP3Jf2g8v8yolBrmgL5ahi+3iqQwn046PafD1D+fkPPRcqurN0y5iKLoa4l75OnP/Oyw3eQo1OLy+8qX9qjfmoYCGm8b0EymvyHZO+vti7K7jUF/wzZeZXV857ftt1HtLwRbyWC7XjHVpIiY4lvBXUJKc5Sbe+WerfnwTbGnwBIrvvErmqsYVb4mYaYFY7/JxouNE/5uJNv1qTIeXphMVvQ16tGMYjR6+OtHtgfwuV9udKUvsV0d4sHUN3OahB/13fLQYYVlf+3LtDUMT3+HV+yTfQy0jzHzNojQF1JcMWO5ddwQ5Z2gJt3ZNAMqvqFD/1PUt30o84weUtwg8oadAqSHqWuKWXmJIsB9A4hjyvngdigP1FRKsSk28wnz3OpvYXFFmwzXwKWziVGsXx9Z1/aCFsvkaj8LmiIeUS6N098jHKXn8Rb1Sii3XBVXLFrNkaIDIX4RHkrwACcXmbigyLO813L4TgWvOe3SKGb67ni6UyBcpFBtf12soEMsi+lWjK4mn+9dko5AjUVZUbWGh3h05Qu6zd2dIT2LWUrtW871rC8VspV4inkq+hlv7HWp9CeGPgN1AGxsyJr8/tcOoaw1croSUdpBWRDC4GwBDYrELtKcb27uuO4WP1XgA8ZiHlER+wnQv5tLXPOk/HAqUIDtPfoHZuA2FfApTAFd87C8ClaH+d8WWismFl1EuIsvssDX8hCI36CJaiAxjTQVlHmeumtOSrNQt9qAtAj6VD5mNlNNGcjfDFow++lpg6jcVu3WqWyjxCdXiNRaKjZKy0uVtyNy/xsyTbqWeX4NRb8OcSUp4FAu2DGcmmdTnt9J3ddJK0GiFgUKz8r/sHjj7egzWDBvr3iUVRiW5uIPY8m86fMtCZsxdbeXPAraf2EInFPTXErvP1fOlw/13RMw7dBr68mu8so6BYQlP0AzBxxbGLn4ajewDrnBxBQegeaiABa2SDh4PEJV+wlrpK3gwp+yTGWiYn/FSMTRYgFooEuMEpFbjErYxWGRgbzkkZxG3tEpAO0TpNFAL2EQqFWr4ImQfP/q13JOvETEp7/0yvNFXud3xsxAOsyIHJb6bkbMfQA6QO3CH5EUBfxPt75cyjZS15FM4rIAilGgdi3cDtQC3aEYS7FgSRlQxy2eVyxTIvv2LLXZDwUVfPEAiCLDYfCh1K536r0z9DtofLxuf8MaJjhP9fyEagK1LFEJewii7oD7tT8yWa/n1/PUTGuaNqWsN3RkROafe2LWRWiN9xa2Mbt4ppe8rKpRCxgTOS3qNAt0F0pCmUV0zfHoS7/Lo5i77P7g/3cnB2h5H1JNvX3rR+HMEmWy+ESitizLAFXGRYufj8pfcaUucmq5UvzQR6+lU/sfMV3Cj/rnV+Apt1ItfJL6g8cf8UQl/rnlBcejIqNBbY1/Q1193umPKhaoXplk+dzrtwN1xGv9lNBpoIqaDl5VmiODA++drEfTh1uwy6rAoPlz7ERtzyVKVp+miPaJpl0PnLZomqKS01siTPiX7kQBcmV5dTFBcSBjDAK6Kum3F2SdYbgrrH7JwEbM+YRfjSY8We2Ub2/I1JURUUFpvDG4PfBdGaGlxK2PYH/Rnaqk96t38vambx1AdmA0o37CScOYOL5xlZ09bFuazObs9cP7xeKP4oBX1wV3pggLLSX0DXIlYild+3k3kY7Ziw4PTqAViT+kgam7LsD5A4KfQUhhkeT+D3S8W8G0xY+XxN4cCyjlWP6lPARHbOqSUoO+2TcrDHJ/T64O0SIhrWNy2+zNIeYbjvd9PXMXH4AFujvHalAiNB9IBUSAzBQc1RGHWds/3mash0AYD3mmVi8TvoNnOVZ7O4qwjN8FvbUmmFkyYi/cBkruJVFbslTEehOtrd6SMfLGZvnRVjMtkcE6o/68gHS7fJrP6V7gjzeTjxgCNBwloo8xgI5EjEhk7YM4hiwgsEqHcud9YisK9wrf/bQt9w/pukotPpzGSNhiFuWuGSrjNlWOCSy4AW3jfYiVPImfCqhWO8Pax9/vi8V5ICziHEaeDC7lhcYcxBxOOKjII/fPzUdNFgXNFv17k2yhWFY0lLpSJJamxzWO4y4nUgkIIOjuV+OFuAi3jOnT2bXXUti7er0CbBLIrdRJ0X8G1baYbzB1wScbKR4Wu7Uyv89/tARAxD4f1IHjIMRnS7wChu4DlwqYxQXQym4oibHZHDpOTQlncmLm/oCaLAqeeRrmK9l20Dxf1y0WlK1olUQm3xMnVBEAajWr5ZSfYQjlB5vAYn2BbLVtd34alVyey3aKo1clTvyGAewa30FkQdIF5qGrLX4cqmKbiPcEXKpV0Pt/f/yr4y3L/G2EJ36OFnye7uEINutKMVtRiDZf68JdhHWQXGXK2MFwkHHGwu5bBr+23eLVZ4ujVZAclkfoPUA+BRhQohrCyA2td5qkNGZ1js62Q2rIhrf7fTWLkbEAkNNZpfpapVWNbLCw3CeNm38+lICH71oW4v6bmiaV+fgQSlZc5ltXTYjdOo1ZwJCkJI0liuZQ3Y3OdYY4H7KqyPOoG0czav2TNDaamX4sxPbguSU4v4Agtn5KW5cTFjrVr+Yjxyf35uCtNltnaYBN5S/GMxtyxMbkxANtaGu8nZj4BZDUn+Ymxta8BjM5KzingSOkZAOPgQ32H/mIwvDUJKqnGA8ktUxQ2zRHSx55nwvi0kLWPVDF/VQb6dC6Yt7S1rs7aOx228RADmgPX8h98XZM1ZpptkBp/TBtfQ8Zp/CdoHIL2D5m7B7DZYPZW887/2t8qxoHHgceBx4HHgceBx4HHgceBx4HHgceBx4H/LeDHXUROMznHdwPav73gRfuIEWRrnWeEvEo9D4/UK3cVvDzldv8Ddqj+nsY0wBGSr/huaDoS6Nuer7oRPM05MiI98v96+g7h/b2TNiJ4wf/WsXFoCs54zdXZEvnvQg59gsXYfv+syc1q4mg1lKHUbKHuUOygXYy23T7qAcRSqRBZJI63LXN2urSo9liVuvMYL8IozO7JrEnt4qV1E7uFuYpAMicMj+PkUY0imVBg0RFMR4cPNFcqwSJ2k1nnHGlHzsh36/yH0I/BrUt7CbrgjeTjksZwNtvmx87BD/gAvfYS7vfA/RgkkK1TX6lo0gosq3UNl+UkIc15zsq0plbosFuya/N61OF82xCJ0SEPOcH0yV3gkDOMLYDgcZpEUcrrGU7bCOUt3W3QOuzaoOY0vr1aWFtuw+3xZHf0aDpr6boRWU6URGdY4grSOD0PQKeGSnQzGpRmbSRRbGqJeOshebShJ9Y6y9+CfiINxXZ/Kc1FKcEaeihyBpLM7cmSX5+UqNNfJljbCNQO9XZegUx8cLfRxHGYjgAyLrhYKaSxXCGFtZRhKs3YVzDNCuXNoPch6X2/9y3QIHEiGpgFpkGONQm3xHKRRGLZXOlY5w8GpHALCal8h5ER0ivgK3aEjASeU9I4/ekjZNhrCyDkitrc/o8kOE5itI6ysZPmv5C+qNRUuhWWrtJNtTnKlqufiUwlz0DhRG0JmcfP8tIv+LuApMZSJBUStA/beTyjVsD/li3Usa/54vGEH8W33hXGQntc1oKGXSwkmAU5Wigf/CPhBppz9kkGzpDRvy/ghN7xq4A9Q5gPDQ9mQak+DhzwJZXyYVlAZgkxyBQMB9X3lMlf6gYuSSJDezdlciTuwnMqSJ9EvXeHkmuOE3/FoyTiV5SJAgH8Mijvkr25sHDESA59u00Cxr0V4M4qdPAKAO5boIPJqyPgCn3pWEtz6JDjOxowF1/siGiSF83YbmqUZP0q7AeUAZVi/LBTi6lQ6DuVuCOJJaqA0kpLQr4xsH8HzTEFbJlUNO2aCvZ/kEQizKlpnaQ1yjNda83NXmCLeRUGtvkqk2xJ4ktV+p42204HO2EkoD23SQM2FaieQu4wfKUmY2pnMjrGEPK16uIEBC8BOvtWqY3mc7dSnAi3xSkl6EoxBv1yJHWh8CzvPovr5YPf2qntkYRgo7U4FNBekzt4VoVlRobqYVHu5MrkCnyv3a9SPBlxf0+iPiivOprdFN0zsKQN1xcXqslBAf5fJEzdTPJSnh8p7/kgn2ncalGl2kKqjbe/6b9fby1zg8zQ2ZlJplCgRKkHJe/9YqS7QI2QIL/LQP0nHNwd4mD1EF4D9RUxjMwmh+GYdFBgPIgepF1LHKUQVuGTd74xonNNPsxpKQJROgDCEW4PGbwUw26GiVyimfdP+U2MrSpNo27JvstNXO1MwXqWW4DfCX0ESjRpyLiW0WI+/W1LgaOdPANLJykN211cyGRAiA5wLdr/BWsGBPLWE3rn90qHT2P9jaWGODfExh7HXAtmrZWRU8bu758F2A1au0ZTxcbRwXpbec9TJCOqt+GzUYLtO4GN0c3YaCcbYo/AMb3kmVjeZsLi+EofxvlG6Y5CgnqNfc0nsPhtB7t5Fctvmj/Uthj3FF7W2Mg5SmEmNS4Mlew87PKEzW2rny5SlyrS97h4gFkSRVPAu61qUNx1kGYVxNa6WbBr+dKAL070Jx+b/jdkDA2b7zApptzjOiyyoEOlVUQs3xCqDcmJ52M19VT5Jt09ON3CPdgeTo62n2VM1UU47qotdoOQseRGNDe0ajRYvJlm4icfdYKj4VNIhQNyYnp650AyCmnoGCSZQUlACU1pt0imPYX73+Xibp50DDhOJFjZJSQvHIDbPBp/gYcI8gXY/K57t8/7eCH2FRZq90faTOrISnYSrMGpQYsNYLldvRbDYUN++VEJ6bFcz/DU0C2wcD/zh/6o1g2VPAfyKCJS/Rzy1tKfBpeviGZPR1xto2rqOYscg5nrO8UXYad/qxSu1JFvoIB9B6qwgLjeUyn5MAUpg4oWlLbVT9i+10jgKuyn5ZthaIHtdjWkV4n/PirFXcKX70gHC2B3CKync3chEP4Pzxpli+5WspNhjr5tjAMq8J/wMjolloYttquSgY8UWD+hi+8h4hvR3Gmj+eWZUsSNfc70s286+uYoDKdGkc6ZM2SnYgCxM2irsMWeYEtrrGD46BGSxnCXK9B9ADVS4jOB+22VUnGUoXZZqxzscoPAisbE0QiXLk7lN5svbhqNqfrKMoj8w6hr/qmSJjI307xh8q4XzMEpLLeDqPe2f065mYqvz5PLexssR3CmI8f5ppuk3mZVTO2yK0Uz3sjtHAAr8h62uHO9Ykhur9HOeA/y+1YlWRyel7Vadw+BSLhBalbO7Oc0u543B5dUWrw3WYMqRi34LVCKqW8Ci5eHT853oz85UJ7rsCgYe47Da2d5LuFqBOxMkNBYoDVFNtMWCbrn5F4RDG7PaepnHx0NtL1Kwn3UoikFxgC6QECrGA0L069MXIK9S/3tXzSvbg30ojsMDKG390KynBehE+zjVGKBUsfpMMNZpIS0zNRr4JfzP302H+wwzfPpGE4DB8Dnnm3fblL4TWYac6yoGG7t6EhN4OXaRQ5r5oJOcR0cNJFKGZ7mMhts+aVUMHL2CLq8Ym3+sdE12nl6uwlN7ZvWvR07/B37BDVnernFeSZ6+Gk/BnaXO7yKnly6ovXJYv86OBWFrKhns2Nr4PQUpL78efIPVJdMbL2kauhMnohIJ0fgdL9rZAbrwC1DFM3F6T1f+k0otRabXwwl+Qq++5zKZup4T76JoG6H5zzqw9V8Pt1yvHfkXA9g6wCOIrkJtM5JQUFVWEL7GTPVBdw4eS00b2bAKheQA3q3uUc1c06NztSBAXtbS5nRpMLK58l9Qmw+5hmV2fQssTmWQaIEd2D2Kp3RyaHvjhsmEmuP4+8CWySnzDq/ZnNnbW+zoVnbvHMLz9CbR9h7cVZtfO/DCMdIRLbQdFxoOi0np1b4N1yJ05n2+MBx5e7IbTHSXctnTlyD8TjV6Hg2x7g+Y0O87LNrbWdalXMGHKbelzr41ox7O6pGA3xHniW+dxNWH+cJvEcfyKYPnIvyjUZWJdGaCJbLhI9I4s7YxF0Z9apnmp+l5K+kopn9pUmroafGWP92s3Tj5lGZn69275VPd4vKtDxb7J7VF4WJ51Rk57p6Ds5pvW1P4TVj3TZqcHhn29IXQmK+HhXJe9UL1s7MlQUJ7LoDDAfzee91QM5P1O6ni7F+0YSsGQowiXax0S5wEwwq725+QRF/iCTyYMOBcJg9EbEvrEB7MNJ2bPBSNPuKc1GiWgWW30aX21XWI8c6g05Yfy/HHkVWQsPmIWj6fJDTnYC/tUf9UldIl9Q58GDHMonsx2e1SZjdszaXDyta2rfE8Y8ceH08a/RqCguWKN7AjtwKm4/cqiafeioX2uRNbrRHYf0HF8XKcdYWHP/RquPHbb1aG94EwzLpC7fytRQWbDPVGy6nb8+upaWZBuoLC7TcyNC7m7rPNWrXtNaeza2mncyDqyO7SOPe3njPeg2wXtPcJNEzQpZEKxvIHBVtAs6DMD+roCW4dyBHMPmmeALi6ilvJfpY+55FeV2yx0yjpDqD7ca0OzlKGbzRjxXycHyoiOQnzu+zaRmO62nPkeAyKEGJ/spf/YOpWnapNOekj3bAnXEsUwP5eqtIg65JHOEkVoCvwBGG6cHQE9zctLmypvCyYh9SIAauxuv2espuDDSX0EJ8nmL0s4DitolumLo8dbwidzgi3b9NrUzrpDl3FMf/5cZC1QDYnzD7Rz9B8l+YxZTTR84AR199g2S5HkHfJJjh3DKc3p7NSzMocvSjm4+u7aSCcBHzkRhnJ+eEOZGfHjqZ9D0YNvLLNPRgDUGI730LfvqjR9OqwWm4VK7FgazEnxna9jXSOdSGNeGra1Zt++p/AFBLAwQUAAIACACvquFIY1AdNksAAABqAAAAGwAAAHVuaXZlcnNhbC91bml2ZXJzYWwucG5nLnhtbLOxr8jNUShLLSrOzM+zVTLUM1Cyt+PlsikoSi3LTC1XqACKAQUhQEmhEsg1QnDLM1NKMmyVzE2NEWIZqZnpGSW2SqZmpnBBfaCRAFBLAQIAABQAAgAIAK6q4UjXp5f2WAQAAOUQAAAdAAAAAAAAAAEAAAAAAAAAAAB1bml2ZXJzYWwvY29tbW9uX21lc3NhZ2VzLmxuZ1BLAQIAABQAAgAIAK6q4UikbscF9AMAAN4QAAAnAAAAAAAAAAEAAAAAAJMEAAB1bml2ZXJzYWwvZmxhc2hfcHVibGlzaGluZ19zZXR0aW5ncy54bWxQSwECAAAUAAIACACuquFIOLIa9sACAABQCgAAIQAAAAAAAAABAAAAAADMCAAAdW5pdmVyc2FsL2ZsYXNoX3NraW5fc2V0dGluZ3MueG1sUEsBAgAAFAACAAgArqrhSNpcjNvHAwAA7w8AACYAAAAAAAAAAQAAAAAAywsAAHVuaXZlcnNhbC9odG1sX3B1Ymxpc2hpbmdfc2V0dGluZ3MueG1sUEsBAgAAFAACAAgArqrhSHzC6uumAQAAJAYAAB8AAAAAAAAAAQAAAAAA1g8AAHVuaXZlcnNhbC9odG1sX3NraW5fc2V0dGluZ3MuanNQSwECAAAUAAIACACuquFIPTwv0cEAAADlAQAAGgAAAAAAAAABAAAAAAC5EQAAdW5pdmVyc2FsL2kxOG5fcHJlc2V0cy54bWxQSwECAAAUAAIACACuquFIsuC9bWQAAABlAAAAHAAAAAAAAAABAAAAAACyEgAAdW5pdmVyc2FsL2xvY2FsX3NldHRpbmdzLnhtbFBLAQIAABQAAgAIAPeSU0cjtE77+wIAALAIAAAUAAAAAAAAAAEAAAAAAFATAAB1bml2ZXJzYWwvcGxheWVyLnhtbFBLAQIAABQAAgAIAK6q4UgGCTn9RwgAACMgAAApAAAAAAAAAAEAAAAAAH0WAAB1bml2ZXJzYWwvc2tpbl9jdXN0b21pemF0aW9uX3NldHRpbmdzLnhtbFBLAQIAABQAAgAIAK+q4UjFe8CSyxgAABM2AAAXAAAAAAAAAAAAAAAAAAsfAAB1bml2ZXJzYWwvdW5pdmVyc2FsLnBuZ1BLAQIAABQAAgAIAK+q4UhjUB02SwAAAGoAAAAbAAAAAAAAAAEAAAAAAAs4AAB1bml2ZXJzYWwvdW5pdmVyc2FsLnBuZy54bWxQSwUGAAAAAAsACwBJAwAAjzgAAAAA"/>
</p:tagLst>
</file>

<file path=ppt/theme/theme1.xml><?xml version="1.0" encoding="utf-8"?>
<a:theme xmlns:a="http://schemas.openxmlformats.org/drawingml/2006/main" name="平面">
  <a:themeElements>
    <a:clrScheme name="自定义 16">
      <a:dk1>
        <a:sysClr val="windowText" lastClr="000000"/>
      </a:dk1>
      <a:lt1>
        <a:sysClr val="window" lastClr="FFFFFF"/>
      </a:lt1>
      <a:dk2>
        <a:srgbClr val="2C3C43"/>
      </a:dk2>
      <a:lt2>
        <a:srgbClr val="EBEBEB"/>
      </a:lt2>
      <a:accent1>
        <a:srgbClr val="3EB39C"/>
      </a:accent1>
      <a:accent2>
        <a:srgbClr val="349182"/>
      </a:accent2>
      <a:accent3>
        <a:srgbClr val="2A5F63"/>
      </a:accent3>
      <a:accent4>
        <a:srgbClr val="6BC396"/>
      </a:accent4>
      <a:accent5>
        <a:srgbClr val="2A4758"/>
      </a:accent5>
      <a:accent6>
        <a:srgbClr val="B0B0B0"/>
      </a:accent6>
      <a:hlink>
        <a:srgbClr val="37444D"/>
      </a:hlink>
      <a:folHlink>
        <a:srgbClr val="36C3AB"/>
      </a:folHlink>
    </a:clrScheme>
    <a:fontScheme name="平面">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spDef>
      <a:spPr>
        <a:solidFill>
          <a:schemeClr val="accent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8426</TotalTime>
  <Words>775</Words>
  <Application>Microsoft Office PowerPoint</Application>
  <PresentationFormat>自訂</PresentationFormat>
  <Paragraphs>105</Paragraphs>
  <Slides>17</Slides>
  <Notes>16</Notes>
  <HiddenSlides>0</HiddenSlides>
  <MMClips>1</MMClips>
  <ScaleCrop>false</ScaleCrop>
  <HeadingPairs>
    <vt:vector size="6" baseType="variant">
      <vt:variant>
        <vt:lpstr>使用字型</vt:lpstr>
      </vt:variant>
      <vt:variant>
        <vt:i4>14</vt:i4>
      </vt:variant>
      <vt:variant>
        <vt:lpstr>佈景主題</vt:lpstr>
      </vt:variant>
      <vt:variant>
        <vt:i4>1</vt:i4>
      </vt:variant>
      <vt:variant>
        <vt:lpstr>投影片標題</vt:lpstr>
      </vt:variant>
      <vt:variant>
        <vt:i4>17</vt:i4>
      </vt:variant>
    </vt:vector>
  </HeadingPairs>
  <TitlesOfParts>
    <vt:vector size="32" baseType="lpstr">
      <vt:lpstr>FontAwesome</vt:lpstr>
      <vt:lpstr>方正姚体</vt:lpstr>
      <vt:lpstr>Gill Sans</vt:lpstr>
      <vt:lpstr>Lato</vt:lpstr>
      <vt:lpstr>微软雅黑</vt:lpstr>
      <vt:lpstr>宋体</vt:lpstr>
      <vt:lpstr>华文新魏</vt:lpstr>
      <vt:lpstr>方正中等线简体</vt:lpstr>
      <vt:lpstr>微软雅黑 Light</vt:lpstr>
      <vt:lpstr>Arial</vt:lpstr>
      <vt:lpstr>Calibri</vt:lpstr>
      <vt:lpstr>Times New Roman</vt:lpstr>
      <vt:lpstr>Trebuchet MS</vt:lpstr>
      <vt:lpstr>Wingdings 3</vt:lpstr>
      <vt:lpstr>平面</vt:lpstr>
      <vt:lpstr>PowerPoint 簡報</vt:lpstr>
      <vt:lpstr>PowerPoint 簡報</vt:lpstr>
      <vt:lpstr>PowerPoint 簡報</vt:lpstr>
      <vt:lpstr>Introduction</vt:lpstr>
      <vt:lpstr>Introduction</vt:lpstr>
      <vt:lpstr>PowerPoint 簡報</vt:lpstr>
      <vt:lpstr>Related Work</vt:lpstr>
      <vt:lpstr>PowerPoint 簡報</vt:lpstr>
      <vt:lpstr>Method</vt:lpstr>
      <vt:lpstr>Method</vt:lpstr>
      <vt:lpstr>Method</vt:lpstr>
      <vt:lpstr>Method</vt:lpstr>
      <vt:lpstr>Method</vt:lpstr>
      <vt:lpstr>PowerPoint 簡報</vt:lpstr>
      <vt:lpstr>Conclusion</vt:lpstr>
      <vt:lpstr>References</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user</cp:lastModifiedBy>
  <cp:revision>445</cp:revision>
  <dcterms:created xsi:type="dcterms:W3CDTF">2015-04-24T01:01:13Z</dcterms:created>
  <dcterms:modified xsi:type="dcterms:W3CDTF">2022-01-19T19:33:21Z</dcterms:modified>
</cp:coreProperties>
</file>

<file path=docProps/thumbnail.jpeg>
</file>